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6" r:id="rId2"/>
    <p:sldMasterId id="2147483701" r:id="rId3"/>
    <p:sldMasterId id="2147483725" r:id="rId4"/>
    <p:sldMasterId id="2147483738" r:id="rId5"/>
  </p:sldMasterIdLst>
  <p:notesMasterIdLst>
    <p:notesMasterId r:id="rId61"/>
  </p:notesMasterIdLst>
  <p:handoutMasterIdLst>
    <p:handoutMasterId r:id="rId62"/>
  </p:handoutMasterIdLst>
  <p:sldIdLst>
    <p:sldId id="258" r:id="rId6"/>
    <p:sldId id="358" r:id="rId7"/>
    <p:sldId id="287" r:id="rId8"/>
    <p:sldId id="359" r:id="rId9"/>
    <p:sldId id="360" r:id="rId10"/>
    <p:sldId id="339" r:id="rId11"/>
    <p:sldId id="320" r:id="rId12"/>
    <p:sldId id="323" r:id="rId13"/>
    <p:sldId id="332" r:id="rId14"/>
    <p:sldId id="362" r:id="rId15"/>
    <p:sldId id="337" r:id="rId16"/>
    <p:sldId id="349" r:id="rId17"/>
    <p:sldId id="351" r:id="rId18"/>
    <p:sldId id="353" r:id="rId19"/>
    <p:sldId id="338" r:id="rId20"/>
    <p:sldId id="314" r:id="rId21"/>
    <p:sldId id="300" r:id="rId22"/>
    <p:sldId id="272" r:id="rId23"/>
    <p:sldId id="363" r:id="rId24"/>
    <p:sldId id="364" r:id="rId25"/>
    <p:sldId id="341" r:id="rId26"/>
    <p:sldId id="365" r:id="rId27"/>
    <p:sldId id="316" r:id="rId28"/>
    <p:sldId id="324" r:id="rId29"/>
    <p:sldId id="301" r:id="rId30"/>
    <p:sldId id="319" r:id="rId31"/>
    <p:sldId id="366" r:id="rId32"/>
    <p:sldId id="367" r:id="rId33"/>
    <p:sldId id="330" r:id="rId34"/>
    <p:sldId id="368" r:id="rId35"/>
    <p:sldId id="369" r:id="rId36"/>
    <p:sldId id="370" r:id="rId37"/>
    <p:sldId id="371" r:id="rId38"/>
    <p:sldId id="297" r:id="rId39"/>
    <p:sldId id="372" r:id="rId40"/>
    <p:sldId id="373" r:id="rId41"/>
    <p:sldId id="283" r:id="rId42"/>
    <p:sldId id="292" r:id="rId43"/>
    <p:sldId id="374" r:id="rId44"/>
    <p:sldId id="375" r:id="rId45"/>
    <p:sldId id="376" r:id="rId46"/>
    <p:sldId id="377" r:id="rId47"/>
    <p:sldId id="378" r:id="rId48"/>
    <p:sldId id="325" r:id="rId49"/>
    <p:sldId id="334" r:id="rId50"/>
    <p:sldId id="379" r:id="rId51"/>
    <p:sldId id="315" r:id="rId52"/>
    <p:sldId id="380" r:id="rId53"/>
    <p:sldId id="381" r:id="rId54"/>
    <p:sldId id="384" r:id="rId55"/>
    <p:sldId id="382" r:id="rId56"/>
    <p:sldId id="309" r:id="rId57"/>
    <p:sldId id="385" r:id="rId58"/>
    <p:sldId id="386" r:id="rId59"/>
    <p:sldId id="387" r:id="rId60"/>
  </p:sldIdLst>
  <p:sldSz cx="18288000" cy="10285413"/>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2"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BCE"/>
    <a:srgbClr val="FFF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7" autoAdjust="0"/>
    <p:restoredTop sz="64441" autoAdjust="0"/>
  </p:normalViewPr>
  <p:slideViewPr>
    <p:cSldViewPr snapToGrid="0" showGuides="1">
      <p:cViewPr varScale="1">
        <p:scale>
          <a:sx n="46" d="100"/>
          <a:sy n="46" d="100"/>
        </p:scale>
        <p:origin x="1608" y="176"/>
      </p:cViewPr>
      <p:guideLst>
        <p:guide orient="horz" pos="3262"/>
        <p:guide pos="5760"/>
      </p:guideLst>
    </p:cSldViewPr>
  </p:slideViewPr>
  <p:notesTextViewPr>
    <p:cViewPr>
      <p:scale>
        <a:sx n="125" d="100"/>
        <a:sy n="125" d="100"/>
      </p:scale>
      <p:origin x="0" y="0"/>
    </p:cViewPr>
  </p:notesTextViewPr>
  <p:sorterViewPr>
    <p:cViewPr>
      <p:scale>
        <a:sx n="60" d="100"/>
        <a:sy n="60" d="100"/>
      </p:scale>
      <p:origin x="0" y="0"/>
    </p:cViewPr>
  </p:sorter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E3B2C-351E-4811-BAFD-5DDE943D6C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86660E-D799-41D7-A578-E2FCBC0D74F1}">
      <dgm:prSet custT="1"/>
      <dgm:spPr/>
      <dgm:t>
        <a:bodyPr/>
        <a:lstStyle/>
        <a:p>
          <a:pPr rtl="0"/>
          <a:r>
            <a:rPr lang="en-US" sz="2400" b="1" baseline="0" dirty="0"/>
            <a:t>Vanderbilt University</a:t>
          </a:r>
          <a:endParaRPr lang="en-US" sz="2400" dirty="0"/>
        </a:p>
      </dgm:t>
    </dgm:pt>
    <dgm:pt modelId="{DCC6F1A2-ECE8-4BEF-9CFA-F34BC6ED7576}" type="parTrans" cxnId="{589CDCBB-5BF9-4341-8033-124A36E8E5B7}">
      <dgm:prSet/>
      <dgm:spPr/>
      <dgm:t>
        <a:bodyPr/>
        <a:lstStyle/>
        <a:p>
          <a:endParaRPr lang="en-US"/>
        </a:p>
      </dgm:t>
    </dgm:pt>
    <dgm:pt modelId="{5B8EB7DB-A337-4643-B790-B103885A0F50}" type="sibTrans" cxnId="{589CDCBB-5BF9-4341-8033-124A36E8E5B7}">
      <dgm:prSet/>
      <dgm:spPr/>
      <dgm:t>
        <a:bodyPr/>
        <a:lstStyle/>
        <a:p>
          <a:endParaRPr lang="en-US"/>
        </a:p>
      </dgm:t>
    </dgm:pt>
    <dgm:pt modelId="{0C64330E-3B3A-4E91-93E3-7E2A45FBC83F}">
      <dgm:prSet custT="1"/>
      <dgm:spPr/>
      <dgm:t>
        <a:bodyPr/>
        <a:lstStyle/>
        <a:p>
          <a:pPr rtl="0"/>
          <a:r>
            <a:rPr lang="en-US" sz="2400" baseline="0" dirty="0"/>
            <a:t>Cost: 	$67,392</a:t>
          </a:r>
          <a:endParaRPr lang="en-US" sz="2400" dirty="0"/>
        </a:p>
      </dgm:t>
    </dgm:pt>
    <dgm:pt modelId="{9750E0E0-A36A-457D-A400-6A31CA2A71A5}" type="parTrans" cxnId="{CC692F9A-9811-4DAF-BEA2-0232A9819AA8}">
      <dgm:prSet/>
      <dgm:spPr/>
      <dgm:t>
        <a:bodyPr/>
        <a:lstStyle/>
        <a:p>
          <a:endParaRPr lang="en-US"/>
        </a:p>
      </dgm:t>
    </dgm:pt>
    <dgm:pt modelId="{4C79D5F4-96C6-41A3-8461-7AF6FE62258D}" type="sibTrans" cxnId="{CC692F9A-9811-4DAF-BEA2-0232A9819AA8}">
      <dgm:prSet/>
      <dgm:spPr/>
      <dgm:t>
        <a:bodyPr/>
        <a:lstStyle/>
        <a:p>
          <a:endParaRPr lang="en-US"/>
        </a:p>
      </dgm:t>
    </dgm:pt>
    <dgm:pt modelId="{11D0B194-3F5E-483B-85CD-9A166AF103F2}">
      <dgm:prSet custT="1"/>
      <dgm:spPr/>
      <dgm:t>
        <a:bodyPr/>
        <a:lstStyle/>
        <a:p>
          <a:pPr rtl="0"/>
          <a:r>
            <a:rPr lang="en-US" sz="2400" baseline="0" dirty="0"/>
            <a:t>EFC: 	$7,878</a:t>
          </a:r>
          <a:endParaRPr lang="en-US" sz="2400" dirty="0"/>
        </a:p>
      </dgm:t>
    </dgm:pt>
    <dgm:pt modelId="{EB5FCF5B-2B19-45B9-8CA9-18418E7A941B}" type="parTrans" cxnId="{91DFA6BB-DFA9-4039-94C5-B2A22A99BFE6}">
      <dgm:prSet/>
      <dgm:spPr/>
      <dgm:t>
        <a:bodyPr/>
        <a:lstStyle/>
        <a:p>
          <a:endParaRPr lang="en-US"/>
        </a:p>
      </dgm:t>
    </dgm:pt>
    <dgm:pt modelId="{226E702D-FE3C-49BB-B62D-612CF7C66AEC}" type="sibTrans" cxnId="{91DFA6BB-DFA9-4039-94C5-B2A22A99BFE6}">
      <dgm:prSet/>
      <dgm:spPr/>
      <dgm:t>
        <a:bodyPr/>
        <a:lstStyle/>
        <a:p>
          <a:endParaRPr lang="en-US"/>
        </a:p>
      </dgm:t>
    </dgm:pt>
    <dgm:pt modelId="{25F41144-B2C0-4F85-BC67-6553B23374C7}">
      <dgm:prSet custT="1"/>
      <dgm:spPr/>
      <dgm:t>
        <a:bodyPr/>
        <a:lstStyle/>
        <a:p>
          <a:pPr rtl="0"/>
          <a:r>
            <a:rPr lang="en-US" sz="2400" baseline="0" dirty="0"/>
            <a:t>Need: $59,514</a:t>
          </a:r>
          <a:endParaRPr lang="en-US" sz="2400" dirty="0"/>
        </a:p>
      </dgm:t>
    </dgm:pt>
    <dgm:pt modelId="{09A58258-EB7C-4453-AEF6-E591ABCE5628}" type="parTrans" cxnId="{429ED3C9-3D2C-4758-A4C1-89C12A2A6A1B}">
      <dgm:prSet/>
      <dgm:spPr/>
      <dgm:t>
        <a:bodyPr/>
        <a:lstStyle/>
        <a:p>
          <a:endParaRPr lang="en-US"/>
        </a:p>
      </dgm:t>
    </dgm:pt>
    <dgm:pt modelId="{5C2F6452-F1AF-4751-95AC-10A7050AF3C3}" type="sibTrans" cxnId="{429ED3C9-3D2C-4758-A4C1-89C12A2A6A1B}">
      <dgm:prSet/>
      <dgm:spPr/>
      <dgm:t>
        <a:bodyPr/>
        <a:lstStyle/>
        <a:p>
          <a:endParaRPr lang="en-US"/>
        </a:p>
      </dgm:t>
    </dgm:pt>
    <dgm:pt modelId="{698D980D-B894-4A40-99BE-7BBBBC1A7676}" type="pres">
      <dgm:prSet presAssocID="{055E3B2C-351E-4811-BAFD-5DDE943D6CDB}" presName="linear" presStyleCnt="0">
        <dgm:presLayoutVars>
          <dgm:animLvl val="lvl"/>
          <dgm:resizeHandles val="exact"/>
        </dgm:presLayoutVars>
      </dgm:prSet>
      <dgm:spPr/>
    </dgm:pt>
    <dgm:pt modelId="{DE70F9C6-DFE6-434A-959B-A09B6403C302}" type="pres">
      <dgm:prSet presAssocID="{0686660E-D799-41D7-A578-E2FCBC0D74F1}" presName="parentText" presStyleLbl="node1" presStyleIdx="0" presStyleCnt="1" custScaleY="72988">
        <dgm:presLayoutVars>
          <dgm:chMax val="0"/>
          <dgm:bulletEnabled val="1"/>
        </dgm:presLayoutVars>
      </dgm:prSet>
      <dgm:spPr/>
    </dgm:pt>
    <dgm:pt modelId="{DD26E7D4-4A9C-459D-AF63-EEB6D42482B8}" type="pres">
      <dgm:prSet presAssocID="{0686660E-D799-41D7-A578-E2FCBC0D74F1}" presName="childText" presStyleLbl="revTx" presStyleIdx="0" presStyleCnt="1">
        <dgm:presLayoutVars>
          <dgm:bulletEnabled val="1"/>
        </dgm:presLayoutVars>
      </dgm:prSet>
      <dgm:spPr/>
    </dgm:pt>
  </dgm:ptLst>
  <dgm:cxnLst>
    <dgm:cxn modelId="{FDDDF616-86B4-4337-8976-792B1C24AA9C}" type="presOf" srcId="{055E3B2C-351E-4811-BAFD-5DDE943D6CDB}" destId="{698D980D-B894-4A40-99BE-7BBBBC1A7676}" srcOrd="0" destOrd="0" presId="urn:microsoft.com/office/officeart/2005/8/layout/vList2"/>
    <dgm:cxn modelId="{59392666-CC22-4180-8DE0-51A04D85B3F4}" type="presOf" srcId="{0C64330E-3B3A-4E91-93E3-7E2A45FBC83F}" destId="{DD26E7D4-4A9C-459D-AF63-EEB6D42482B8}" srcOrd="0" destOrd="0" presId="urn:microsoft.com/office/officeart/2005/8/layout/vList2"/>
    <dgm:cxn modelId="{D7F2E987-B3B7-43B2-82F4-07F6FBFFCB8F}" type="presOf" srcId="{0686660E-D799-41D7-A578-E2FCBC0D74F1}" destId="{DE70F9C6-DFE6-434A-959B-A09B6403C302}" srcOrd="0" destOrd="0" presId="urn:microsoft.com/office/officeart/2005/8/layout/vList2"/>
    <dgm:cxn modelId="{150FE793-DE3C-411A-947E-DBC884302BC9}" type="presOf" srcId="{25F41144-B2C0-4F85-BC67-6553B23374C7}" destId="{DD26E7D4-4A9C-459D-AF63-EEB6D42482B8}" srcOrd="0" destOrd="2" presId="urn:microsoft.com/office/officeart/2005/8/layout/vList2"/>
    <dgm:cxn modelId="{CC692F9A-9811-4DAF-BEA2-0232A9819AA8}" srcId="{0686660E-D799-41D7-A578-E2FCBC0D74F1}" destId="{0C64330E-3B3A-4E91-93E3-7E2A45FBC83F}" srcOrd="0" destOrd="0" parTransId="{9750E0E0-A36A-457D-A400-6A31CA2A71A5}" sibTransId="{4C79D5F4-96C6-41A3-8461-7AF6FE62258D}"/>
    <dgm:cxn modelId="{91DFA6BB-DFA9-4039-94C5-B2A22A99BFE6}" srcId="{0686660E-D799-41D7-A578-E2FCBC0D74F1}" destId="{11D0B194-3F5E-483B-85CD-9A166AF103F2}" srcOrd="1" destOrd="0" parTransId="{EB5FCF5B-2B19-45B9-8CA9-18418E7A941B}" sibTransId="{226E702D-FE3C-49BB-B62D-612CF7C66AEC}"/>
    <dgm:cxn modelId="{589CDCBB-5BF9-4341-8033-124A36E8E5B7}" srcId="{055E3B2C-351E-4811-BAFD-5DDE943D6CDB}" destId="{0686660E-D799-41D7-A578-E2FCBC0D74F1}" srcOrd="0" destOrd="0" parTransId="{DCC6F1A2-ECE8-4BEF-9CFA-F34BC6ED7576}" sibTransId="{5B8EB7DB-A337-4643-B790-B103885A0F50}"/>
    <dgm:cxn modelId="{429ED3C9-3D2C-4758-A4C1-89C12A2A6A1B}" srcId="{0686660E-D799-41D7-A578-E2FCBC0D74F1}" destId="{25F41144-B2C0-4F85-BC67-6553B23374C7}" srcOrd="2" destOrd="0" parTransId="{09A58258-EB7C-4453-AEF6-E591ABCE5628}" sibTransId="{5C2F6452-F1AF-4751-95AC-10A7050AF3C3}"/>
    <dgm:cxn modelId="{8CEEB4F0-84EE-4776-906C-CB393C4E4373}" type="presOf" srcId="{11D0B194-3F5E-483B-85CD-9A166AF103F2}" destId="{DD26E7D4-4A9C-459D-AF63-EEB6D42482B8}" srcOrd="0" destOrd="1" presId="urn:microsoft.com/office/officeart/2005/8/layout/vList2"/>
    <dgm:cxn modelId="{E42AA5D8-7DA0-4AAF-822C-3061B3DBC171}" type="presParOf" srcId="{698D980D-B894-4A40-99BE-7BBBBC1A7676}" destId="{DE70F9C6-DFE6-434A-959B-A09B6403C302}" srcOrd="0" destOrd="0" presId="urn:microsoft.com/office/officeart/2005/8/layout/vList2"/>
    <dgm:cxn modelId="{3C37063D-ED88-41E7-8A43-B6F399171C62}" type="presParOf" srcId="{698D980D-B894-4A40-99BE-7BBBBC1A7676}" destId="{DD26E7D4-4A9C-459D-AF63-EEB6D42482B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C4F99E-E6C0-4C1A-8FAA-0BAACA341C4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16FC5FB-D8EE-4420-A605-9E007FBE8893}">
      <dgm:prSet custT="1"/>
      <dgm:spPr/>
      <dgm:t>
        <a:bodyPr/>
        <a:lstStyle/>
        <a:p>
          <a:pPr rtl="0"/>
          <a:r>
            <a:rPr lang="en-US" sz="3600" b="1" baseline="0" dirty="0"/>
            <a:t>School A</a:t>
          </a:r>
          <a:endParaRPr lang="en-US" sz="3600" dirty="0"/>
        </a:p>
      </dgm:t>
    </dgm:pt>
    <dgm:pt modelId="{10A744B2-51B6-443A-B82D-1EAC7267906E}" type="parTrans" cxnId="{F4236521-2CCC-4D33-AE9D-68516F16388B}">
      <dgm:prSet/>
      <dgm:spPr/>
      <dgm:t>
        <a:bodyPr/>
        <a:lstStyle/>
        <a:p>
          <a:endParaRPr lang="en-US"/>
        </a:p>
      </dgm:t>
    </dgm:pt>
    <dgm:pt modelId="{14A3876F-FA72-4A35-9A48-EC2DE294CF2F}" type="sibTrans" cxnId="{F4236521-2CCC-4D33-AE9D-68516F16388B}">
      <dgm:prSet/>
      <dgm:spPr/>
      <dgm:t>
        <a:bodyPr/>
        <a:lstStyle/>
        <a:p>
          <a:endParaRPr lang="en-US"/>
        </a:p>
      </dgm:t>
    </dgm:pt>
    <dgm:pt modelId="{C530DFF7-7C71-4280-ABF0-3C0AD1A24D04}">
      <dgm:prSet custT="1"/>
      <dgm:spPr/>
      <dgm:t>
        <a:bodyPr/>
        <a:lstStyle/>
        <a:p>
          <a:pPr rtl="0"/>
          <a:r>
            <a:rPr lang="en-US" sz="3200" baseline="0"/>
            <a:t>Meets 100% need</a:t>
          </a:r>
          <a:endParaRPr lang="en-US" sz="3200"/>
        </a:p>
      </dgm:t>
    </dgm:pt>
    <dgm:pt modelId="{B7D6F392-6C0F-47D9-BD4E-F58E1F9FA3A3}" type="parTrans" cxnId="{0FB996FA-CA5C-4494-A3D9-051C817C52CD}">
      <dgm:prSet/>
      <dgm:spPr/>
      <dgm:t>
        <a:bodyPr/>
        <a:lstStyle/>
        <a:p>
          <a:endParaRPr lang="en-US"/>
        </a:p>
      </dgm:t>
    </dgm:pt>
    <dgm:pt modelId="{4442A17A-B758-400B-8227-B69FB1E80E24}" type="sibTrans" cxnId="{0FB996FA-CA5C-4494-A3D9-051C817C52CD}">
      <dgm:prSet/>
      <dgm:spPr/>
      <dgm:t>
        <a:bodyPr/>
        <a:lstStyle/>
        <a:p>
          <a:endParaRPr lang="en-US"/>
        </a:p>
      </dgm:t>
    </dgm:pt>
    <dgm:pt modelId="{579FA1AC-031E-4A79-8E5A-87396E89FAF4}">
      <dgm:prSet custT="1"/>
      <dgm:spPr/>
      <dgm:t>
        <a:bodyPr/>
        <a:lstStyle/>
        <a:p>
          <a:pPr rtl="0"/>
          <a:r>
            <a:rPr lang="en-US" sz="3200" baseline="0" dirty="0"/>
            <a:t>Gift Aid: 100%</a:t>
          </a:r>
          <a:endParaRPr lang="en-US" sz="3200" dirty="0"/>
        </a:p>
      </dgm:t>
    </dgm:pt>
    <dgm:pt modelId="{013E9B68-AD45-4D5E-85CF-19BFFD7D2940}" type="parTrans" cxnId="{6DC0F38A-2CDE-4C09-9488-E700FFD964FF}">
      <dgm:prSet/>
      <dgm:spPr/>
      <dgm:t>
        <a:bodyPr/>
        <a:lstStyle/>
        <a:p>
          <a:endParaRPr lang="en-US"/>
        </a:p>
      </dgm:t>
    </dgm:pt>
    <dgm:pt modelId="{7F7672E1-7A05-4176-973B-200D7ACC6BEA}" type="sibTrans" cxnId="{6DC0F38A-2CDE-4C09-9488-E700FFD964FF}">
      <dgm:prSet/>
      <dgm:spPr/>
      <dgm:t>
        <a:bodyPr/>
        <a:lstStyle/>
        <a:p>
          <a:endParaRPr lang="en-US"/>
        </a:p>
      </dgm:t>
    </dgm:pt>
    <dgm:pt modelId="{95695538-7C61-400C-93E2-80DD33AF5EA6}">
      <dgm:prSet custT="1"/>
      <dgm:spPr/>
      <dgm:t>
        <a:bodyPr/>
        <a:lstStyle/>
        <a:p>
          <a:pPr rtl="0"/>
          <a:r>
            <a:rPr lang="en-US" sz="3200" baseline="0" dirty="0"/>
            <a:t>Self Help: 0%</a:t>
          </a:r>
          <a:endParaRPr lang="en-US" sz="3200" dirty="0"/>
        </a:p>
      </dgm:t>
    </dgm:pt>
    <dgm:pt modelId="{CD4C8050-D3C0-496F-8FF5-F48EED0937D7}" type="parTrans" cxnId="{7B197835-BE43-4684-852A-B79F145A13A6}">
      <dgm:prSet/>
      <dgm:spPr/>
      <dgm:t>
        <a:bodyPr/>
        <a:lstStyle/>
        <a:p>
          <a:endParaRPr lang="en-US"/>
        </a:p>
      </dgm:t>
    </dgm:pt>
    <dgm:pt modelId="{0728DF58-5B9F-4A98-878C-9554A21A9C04}" type="sibTrans" cxnId="{7B197835-BE43-4684-852A-B79F145A13A6}">
      <dgm:prSet/>
      <dgm:spPr/>
      <dgm:t>
        <a:bodyPr/>
        <a:lstStyle/>
        <a:p>
          <a:endParaRPr lang="en-US"/>
        </a:p>
      </dgm:t>
    </dgm:pt>
    <dgm:pt modelId="{ADA838F3-E4E5-481D-AAF8-3DED35F31DAA}" type="pres">
      <dgm:prSet presAssocID="{32C4F99E-E6C0-4C1A-8FAA-0BAACA341C4D}" presName="Name0" presStyleCnt="0">
        <dgm:presLayoutVars>
          <dgm:dir/>
          <dgm:animLvl val="lvl"/>
          <dgm:resizeHandles val="exact"/>
        </dgm:presLayoutVars>
      </dgm:prSet>
      <dgm:spPr/>
    </dgm:pt>
    <dgm:pt modelId="{271CFFD1-AEE1-4A7E-9A6B-9D7DF4BCAB56}" type="pres">
      <dgm:prSet presAssocID="{516FC5FB-D8EE-4420-A605-9E007FBE8893}" presName="linNode" presStyleCnt="0"/>
      <dgm:spPr/>
    </dgm:pt>
    <dgm:pt modelId="{3A7D0E4C-98BF-404A-A8BF-DF9A15554030}" type="pres">
      <dgm:prSet presAssocID="{516FC5FB-D8EE-4420-A605-9E007FBE8893}" presName="parentText" presStyleLbl="node1" presStyleIdx="0" presStyleCnt="1" custScaleY="59405">
        <dgm:presLayoutVars>
          <dgm:chMax val="1"/>
          <dgm:bulletEnabled val="1"/>
        </dgm:presLayoutVars>
      </dgm:prSet>
      <dgm:spPr/>
    </dgm:pt>
    <dgm:pt modelId="{C287212A-A335-4E9A-BF1D-46A734143D77}" type="pres">
      <dgm:prSet presAssocID="{516FC5FB-D8EE-4420-A605-9E007FBE8893}" presName="descendantText" presStyleLbl="alignAccFollowNode1" presStyleIdx="0" presStyleCnt="1" custScaleX="88225" custScaleY="76926" custLinFactNeighborX="-7675" custLinFactNeighborY="667">
        <dgm:presLayoutVars>
          <dgm:bulletEnabled val="1"/>
        </dgm:presLayoutVars>
      </dgm:prSet>
      <dgm:spPr/>
    </dgm:pt>
  </dgm:ptLst>
  <dgm:cxnLst>
    <dgm:cxn modelId="{25591E18-6E3C-4B88-8566-BBB10384534A}" type="presOf" srcId="{32C4F99E-E6C0-4C1A-8FAA-0BAACA341C4D}" destId="{ADA838F3-E4E5-481D-AAF8-3DED35F31DAA}" srcOrd="0" destOrd="0" presId="urn:microsoft.com/office/officeart/2005/8/layout/vList5"/>
    <dgm:cxn modelId="{F4236521-2CCC-4D33-AE9D-68516F16388B}" srcId="{32C4F99E-E6C0-4C1A-8FAA-0BAACA341C4D}" destId="{516FC5FB-D8EE-4420-A605-9E007FBE8893}" srcOrd="0" destOrd="0" parTransId="{10A744B2-51B6-443A-B82D-1EAC7267906E}" sibTransId="{14A3876F-FA72-4A35-9A48-EC2DE294CF2F}"/>
    <dgm:cxn modelId="{7B197835-BE43-4684-852A-B79F145A13A6}" srcId="{516FC5FB-D8EE-4420-A605-9E007FBE8893}" destId="{95695538-7C61-400C-93E2-80DD33AF5EA6}" srcOrd="2" destOrd="0" parTransId="{CD4C8050-D3C0-496F-8FF5-F48EED0937D7}" sibTransId="{0728DF58-5B9F-4A98-878C-9554A21A9C04}"/>
    <dgm:cxn modelId="{AC31E161-135B-4A3D-B1AC-F7A170E309A2}" type="presOf" srcId="{579FA1AC-031E-4A79-8E5A-87396E89FAF4}" destId="{C287212A-A335-4E9A-BF1D-46A734143D77}" srcOrd="0" destOrd="1" presId="urn:microsoft.com/office/officeart/2005/8/layout/vList5"/>
    <dgm:cxn modelId="{E54F587B-ECEF-4837-8004-AB0523B49490}" type="presOf" srcId="{95695538-7C61-400C-93E2-80DD33AF5EA6}" destId="{C287212A-A335-4E9A-BF1D-46A734143D77}" srcOrd="0" destOrd="2" presId="urn:microsoft.com/office/officeart/2005/8/layout/vList5"/>
    <dgm:cxn modelId="{6DC0F38A-2CDE-4C09-9488-E700FFD964FF}" srcId="{516FC5FB-D8EE-4420-A605-9E007FBE8893}" destId="{579FA1AC-031E-4A79-8E5A-87396E89FAF4}" srcOrd="1" destOrd="0" parTransId="{013E9B68-AD45-4D5E-85CF-19BFFD7D2940}" sibTransId="{7F7672E1-7A05-4176-973B-200D7ACC6BEA}"/>
    <dgm:cxn modelId="{B9B8E9C9-3CF4-472C-9916-5EBE54686772}" type="presOf" srcId="{516FC5FB-D8EE-4420-A605-9E007FBE8893}" destId="{3A7D0E4C-98BF-404A-A8BF-DF9A15554030}" srcOrd="0" destOrd="0" presId="urn:microsoft.com/office/officeart/2005/8/layout/vList5"/>
    <dgm:cxn modelId="{D15B4AF0-9575-4500-8F02-42F3D9EAE86A}" type="presOf" srcId="{C530DFF7-7C71-4280-ABF0-3C0AD1A24D04}" destId="{C287212A-A335-4E9A-BF1D-46A734143D77}" srcOrd="0" destOrd="0" presId="urn:microsoft.com/office/officeart/2005/8/layout/vList5"/>
    <dgm:cxn modelId="{0FB996FA-CA5C-4494-A3D9-051C817C52CD}" srcId="{516FC5FB-D8EE-4420-A605-9E007FBE8893}" destId="{C530DFF7-7C71-4280-ABF0-3C0AD1A24D04}" srcOrd="0" destOrd="0" parTransId="{B7D6F392-6C0F-47D9-BD4E-F58E1F9FA3A3}" sibTransId="{4442A17A-B758-400B-8227-B69FB1E80E24}"/>
    <dgm:cxn modelId="{9070FE6C-954C-432A-8B36-2177872E6393}" type="presParOf" srcId="{ADA838F3-E4E5-481D-AAF8-3DED35F31DAA}" destId="{271CFFD1-AEE1-4A7E-9A6B-9D7DF4BCAB56}" srcOrd="0" destOrd="0" presId="urn:microsoft.com/office/officeart/2005/8/layout/vList5"/>
    <dgm:cxn modelId="{F7CA4F27-A592-427A-AFAC-87F975D9AF56}" type="presParOf" srcId="{271CFFD1-AEE1-4A7E-9A6B-9D7DF4BCAB56}" destId="{3A7D0E4C-98BF-404A-A8BF-DF9A15554030}" srcOrd="0" destOrd="0" presId="urn:microsoft.com/office/officeart/2005/8/layout/vList5"/>
    <dgm:cxn modelId="{435BD60A-2CF4-4919-9E68-8E310F86632A}" type="presParOf" srcId="{271CFFD1-AEE1-4A7E-9A6B-9D7DF4BCAB56}" destId="{C287212A-A335-4E9A-BF1D-46A734143D77}"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B08730-4027-454D-B407-B491F1C64BA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BE277B3-4EA5-4BD5-96F7-13BF04950F83}">
      <dgm:prSet/>
      <dgm:spPr/>
      <dgm:t>
        <a:bodyPr/>
        <a:lstStyle/>
        <a:p>
          <a:pPr rtl="0"/>
          <a:r>
            <a:rPr lang="en-US" b="1" baseline="0"/>
            <a:t>What you actually pay at each school:</a:t>
          </a:r>
          <a:endParaRPr lang="en-US"/>
        </a:p>
      </dgm:t>
    </dgm:pt>
    <dgm:pt modelId="{94BDCB19-0C66-4AA5-A4FE-1E583C162AB5}" type="parTrans" cxnId="{39FE186F-EFEE-41C4-8295-1B65DB83FE1B}">
      <dgm:prSet/>
      <dgm:spPr/>
      <dgm:t>
        <a:bodyPr/>
        <a:lstStyle/>
        <a:p>
          <a:endParaRPr lang="en-US"/>
        </a:p>
      </dgm:t>
    </dgm:pt>
    <dgm:pt modelId="{FE6DAB25-DD1E-4663-9E41-15BAF4AEF261}" type="sibTrans" cxnId="{39FE186F-EFEE-41C4-8295-1B65DB83FE1B}">
      <dgm:prSet/>
      <dgm:spPr/>
      <dgm:t>
        <a:bodyPr/>
        <a:lstStyle/>
        <a:p>
          <a:endParaRPr lang="en-US"/>
        </a:p>
      </dgm:t>
    </dgm:pt>
    <dgm:pt modelId="{7260B1E7-CC61-4550-9338-68ABDCA5F762}">
      <dgm:prSet/>
      <dgm:spPr/>
      <dgm:t>
        <a:bodyPr/>
        <a:lstStyle/>
        <a:p>
          <a:pPr rtl="0"/>
          <a:r>
            <a:rPr lang="en-US" baseline="0" dirty="0"/>
            <a:t>Total EFC: $7,878</a:t>
          </a:r>
          <a:endParaRPr lang="en-US" dirty="0"/>
        </a:p>
      </dgm:t>
    </dgm:pt>
    <dgm:pt modelId="{D8E96BEB-039A-4725-9D18-D4F7DA543F37}" type="parTrans" cxnId="{C15BC764-D8D4-4A9F-A03D-F3CA25872328}">
      <dgm:prSet/>
      <dgm:spPr/>
      <dgm:t>
        <a:bodyPr/>
        <a:lstStyle/>
        <a:p>
          <a:endParaRPr lang="en-US"/>
        </a:p>
      </dgm:t>
    </dgm:pt>
    <dgm:pt modelId="{A3E56F87-298E-4042-BB70-E6699A9F879A}" type="sibTrans" cxnId="{C15BC764-D8D4-4A9F-A03D-F3CA25872328}">
      <dgm:prSet/>
      <dgm:spPr/>
      <dgm:t>
        <a:bodyPr/>
        <a:lstStyle/>
        <a:p>
          <a:endParaRPr lang="en-US"/>
        </a:p>
      </dgm:t>
    </dgm:pt>
    <dgm:pt modelId="{659705B4-5CC0-4390-8AFE-93702AA99ADB}">
      <dgm:prSet/>
      <dgm:spPr/>
      <dgm:t>
        <a:bodyPr/>
        <a:lstStyle/>
        <a:p>
          <a:pPr rtl="0"/>
          <a:r>
            <a:rPr lang="en-US" baseline="0" dirty="0"/>
            <a:t>Total Gift: $59,514</a:t>
          </a:r>
          <a:endParaRPr lang="en-US" dirty="0"/>
        </a:p>
      </dgm:t>
    </dgm:pt>
    <dgm:pt modelId="{CA9670D7-2CA4-4891-A0B9-B6B071E83425}" type="parTrans" cxnId="{3E911197-7AC4-45A1-B74E-BEC19F36846F}">
      <dgm:prSet/>
      <dgm:spPr/>
      <dgm:t>
        <a:bodyPr/>
        <a:lstStyle/>
        <a:p>
          <a:endParaRPr lang="en-US"/>
        </a:p>
      </dgm:t>
    </dgm:pt>
    <dgm:pt modelId="{9B82BFE4-06EB-46B5-9DB6-6465E3D5750C}" type="sibTrans" cxnId="{3E911197-7AC4-45A1-B74E-BEC19F36846F}">
      <dgm:prSet/>
      <dgm:spPr/>
      <dgm:t>
        <a:bodyPr/>
        <a:lstStyle/>
        <a:p>
          <a:endParaRPr lang="en-US"/>
        </a:p>
      </dgm:t>
    </dgm:pt>
    <dgm:pt modelId="{7EE84477-7D29-4F40-AC1C-811CF8387E67}">
      <dgm:prSet/>
      <dgm:spPr/>
      <dgm:t>
        <a:bodyPr/>
        <a:lstStyle/>
        <a:p>
          <a:pPr rtl="0"/>
          <a:r>
            <a:rPr lang="en-US" baseline="0" dirty="0"/>
            <a:t>Total Self: $0</a:t>
          </a:r>
          <a:endParaRPr lang="en-US" dirty="0"/>
        </a:p>
      </dgm:t>
    </dgm:pt>
    <dgm:pt modelId="{32A3D728-AA44-4394-BA25-6137CA803FF9}" type="parTrans" cxnId="{3F999B88-1CBE-4232-AD2B-C40AB736B197}">
      <dgm:prSet/>
      <dgm:spPr/>
      <dgm:t>
        <a:bodyPr/>
        <a:lstStyle/>
        <a:p>
          <a:endParaRPr lang="en-US"/>
        </a:p>
      </dgm:t>
    </dgm:pt>
    <dgm:pt modelId="{4234B861-5E1F-4DEB-8366-73B9C68AA6F7}" type="sibTrans" cxnId="{3F999B88-1CBE-4232-AD2B-C40AB736B197}">
      <dgm:prSet/>
      <dgm:spPr/>
      <dgm:t>
        <a:bodyPr/>
        <a:lstStyle/>
        <a:p>
          <a:endParaRPr lang="en-US"/>
        </a:p>
      </dgm:t>
    </dgm:pt>
    <dgm:pt modelId="{6B16444A-AA91-4AB1-A831-133808DE245C}" type="pres">
      <dgm:prSet presAssocID="{44B08730-4027-454D-B407-B491F1C64BA4}" presName="diagram" presStyleCnt="0">
        <dgm:presLayoutVars>
          <dgm:chPref val="1"/>
          <dgm:dir/>
          <dgm:animOne val="branch"/>
          <dgm:animLvl val="lvl"/>
          <dgm:resizeHandles val="exact"/>
        </dgm:presLayoutVars>
      </dgm:prSet>
      <dgm:spPr/>
    </dgm:pt>
    <dgm:pt modelId="{537532A0-27A9-4BDB-94A7-200DCF727D73}" type="pres">
      <dgm:prSet presAssocID="{DBE277B3-4EA5-4BD5-96F7-13BF04950F83}" presName="root1" presStyleCnt="0"/>
      <dgm:spPr/>
    </dgm:pt>
    <dgm:pt modelId="{8946212D-1C5E-4C18-8BBF-DF22E814BC5E}" type="pres">
      <dgm:prSet presAssocID="{DBE277B3-4EA5-4BD5-96F7-13BF04950F83}" presName="LevelOneTextNode" presStyleLbl="node0" presStyleIdx="0" presStyleCnt="1">
        <dgm:presLayoutVars>
          <dgm:chPref val="3"/>
        </dgm:presLayoutVars>
      </dgm:prSet>
      <dgm:spPr/>
    </dgm:pt>
    <dgm:pt modelId="{4CA39FB5-53B3-4619-8361-BF5292898606}" type="pres">
      <dgm:prSet presAssocID="{DBE277B3-4EA5-4BD5-96F7-13BF04950F83}" presName="level2hierChild" presStyleCnt="0"/>
      <dgm:spPr/>
    </dgm:pt>
    <dgm:pt modelId="{3509DC03-3338-4B21-B9C4-3BF5BF607912}" type="pres">
      <dgm:prSet presAssocID="{D8E96BEB-039A-4725-9D18-D4F7DA543F37}" presName="conn2-1" presStyleLbl="parChTrans1D2" presStyleIdx="0" presStyleCnt="3"/>
      <dgm:spPr/>
    </dgm:pt>
    <dgm:pt modelId="{1147E510-E6BC-4BC5-B403-D55080B2D2A0}" type="pres">
      <dgm:prSet presAssocID="{D8E96BEB-039A-4725-9D18-D4F7DA543F37}" presName="connTx" presStyleLbl="parChTrans1D2" presStyleIdx="0" presStyleCnt="3"/>
      <dgm:spPr/>
    </dgm:pt>
    <dgm:pt modelId="{3AE461EC-3723-47BA-AEDB-86F40114E544}" type="pres">
      <dgm:prSet presAssocID="{7260B1E7-CC61-4550-9338-68ABDCA5F762}" presName="root2" presStyleCnt="0"/>
      <dgm:spPr/>
    </dgm:pt>
    <dgm:pt modelId="{136509B2-1117-45ED-8BB0-A9E17F86C5BF}" type="pres">
      <dgm:prSet presAssocID="{7260B1E7-CC61-4550-9338-68ABDCA5F762}" presName="LevelTwoTextNode" presStyleLbl="node2" presStyleIdx="0" presStyleCnt="3">
        <dgm:presLayoutVars>
          <dgm:chPref val="3"/>
        </dgm:presLayoutVars>
      </dgm:prSet>
      <dgm:spPr/>
    </dgm:pt>
    <dgm:pt modelId="{46973D3A-6026-4610-95F1-77D62597F260}" type="pres">
      <dgm:prSet presAssocID="{7260B1E7-CC61-4550-9338-68ABDCA5F762}" presName="level3hierChild" presStyleCnt="0"/>
      <dgm:spPr/>
    </dgm:pt>
    <dgm:pt modelId="{4EEA5327-CC36-4197-B7CA-BF3EEA0E5599}" type="pres">
      <dgm:prSet presAssocID="{CA9670D7-2CA4-4891-A0B9-B6B071E83425}" presName="conn2-1" presStyleLbl="parChTrans1D2" presStyleIdx="1" presStyleCnt="3"/>
      <dgm:spPr/>
    </dgm:pt>
    <dgm:pt modelId="{0C2BE1EC-8A1F-4545-BC5E-31DA49A465DA}" type="pres">
      <dgm:prSet presAssocID="{CA9670D7-2CA4-4891-A0B9-B6B071E83425}" presName="connTx" presStyleLbl="parChTrans1D2" presStyleIdx="1" presStyleCnt="3"/>
      <dgm:spPr/>
    </dgm:pt>
    <dgm:pt modelId="{50959AEE-8378-4995-A925-E305AEF09D8E}" type="pres">
      <dgm:prSet presAssocID="{659705B4-5CC0-4390-8AFE-93702AA99ADB}" presName="root2" presStyleCnt="0"/>
      <dgm:spPr/>
    </dgm:pt>
    <dgm:pt modelId="{51901F51-550A-441C-8CF7-211AA1F05BF9}" type="pres">
      <dgm:prSet presAssocID="{659705B4-5CC0-4390-8AFE-93702AA99ADB}" presName="LevelTwoTextNode" presStyleLbl="node2" presStyleIdx="1" presStyleCnt="3">
        <dgm:presLayoutVars>
          <dgm:chPref val="3"/>
        </dgm:presLayoutVars>
      </dgm:prSet>
      <dgm:spPr/>
    </dgm:pt>
    <dgm:pt modelId="{A3F3AEC2-B224-4369-A308-8AF3E97BBE1F}" type="pres">
      <dgm:prSet presAssocID="{659705B4-5CC0-4390-8AFE-93702AA99ADB}" presName="level3hierChild" presStyleCnt="0"/>
      <dgm:spPr/>
    </dgm:pt>
    <dgm:pt modelId="{05B0491D-D65F-476C-83D4-7ED314AE7214}" type="pres">
      <dgm:prSet presAssocID="{32A3D728-AA44-4394-BA25-6137CA803FF9}" presName="conn2-1" presStyleLbl="parChTrans1D2" presStyleIdx="2" presStyleCnt="3"/>
      <dgm:spPr/>
    </dgm:pt>
    <dgm:pt modelId="{CFB55F69-84BA-47AF-8C4E-B1877D68BEDC}" type="pres">
      <dgm:prSet presAssocID="{32A3D728-AA44-4394-BA25-6137CA803FF9}" presName="connTx" presStyleLbl="parChTrans1D2" presStyleIdx="2" presStyleCnt="3"/>
      <dgm:spPr/>
    </dgm:pt>
    <dgm:pt modelId="{BB158101-AB09-4A29-81FB-679EDBBB0521}" type="pres">
      <dgm:prSet presAssocID="{7EE84477-7D29-4F40-AC1C-811CF8387E67}" presName="root2" presStyleCnt="0"/>
      <dgm:spPr/>
    </dgm:pt>
    <dgm:pt modelId="{C91FD71A-C547-44AF-A184-D2A30672ABA0}" type="pres">
      <dgm:prSet presAssocID="{7EE84477-7D29-4F40-AC1C-811CF8387E67}" presName="LevelTwoTextNode" presStyleLbl="node2" presStyleIdx="2" presStyleCnt="3">
        <dgm:presLayoutVars>
          <dgm:chPref val="3"/>
        </dgm:presLayoutVars>
      </dgm:prSet>
      <dgm:spPr/>
    </dgm:pt>
    <dgm:pt modelId="{193B69FE-4380-49D3-AC4B-1982FAAD10B3}" type="pres">
      <dgm:prSet presAssocID="{7EE84477-7D29-4F40-AC1C-811CF8387E67}" presName="level3hierChild" presStyleCnt="0"/>
      <dgm:spPr/>
    </dgm:pt>
  </dgm:ptLst>
  <dgm:cxnLst>
    <dgm:cxn modelId="{52BBF100-AA26-4E52-8579-A83880ED3AC7}" type="presOf" srcId="{32A3D728-AA44-4394-BA25-6137CA803FF9}" destId="{CFB55F69-84BA-47AF-8C4E-B1877D68BEDC}" srcOrd="1" destOrd="0" presId="urn:microsoft.com/office/officeart/2005/8/layout/hierarchy2"/>
    <dgm:cxn modelId="{241BE512-1057-43BA-9205-885A38511249}" type="presOf" srcId="{32A3D728-AA44-4394-BA25-6137CA803FF9}" destId="{05B0491D-D65F-476C-83D4-7ED314AE7214}" srcOrd="0" destOrd="0" presId="urn:microsoft.com/office/officeart/2005/8/layout/hierarchy2"/>
    <dgm:cxn modelId="{BC901A17-D63E-4B30-A355-7DA2961AE0A1}" type="presOf" srcId="{659705B4-5CC0-4390-8AFE-93702AA99ADB}" destId="{51901F51-550A-441C-8CF7-211AA1F05BF9}" srcOrd="0" destOrd="0" presId="urn:microsoft.com/office/officeart/2005/8/layout/hierarchy2"/>
    <dgm:cxn modelId="{48D1454D-8D21-4EB4-8958-AF6CAD64F41F}" type="presOf" srcId="{7EE84477-7D29-4F40-AC1C-811CF8387E67}" destId="{C91FD71A-C547-44AF-A184-D2A30672ABA0}" srcOrd="0" destOrd="0" presId="urn:microsoft.com/office/officeart/2005/8/layout/hierarchy2"/>
    <dgm:cxn modelId="{49FADF50-703E-4B70-9716-185D87499532}" type="presOf" srcId="{CA9670D7-2CA4-4891-A0B9-B6B071E83425}" destId="{0C2BE1EC-8A1F-4545-BC5E-31DA49A465DA}" srcOrd="1" destOrd="0" presId="urn:microsoft.com/office/officeart/2005/8/layout/hierarchy2"/>
    <dgm:cxn modelId="{C15BC764-D8D4-4A9F-A03D-F3CA25872328}" srcId="{DBE277B3-4EA5-4BD5-96F7-13BF04950F83}" destId="{7260B1E7-CC61-4550-9338-68ABDCA5F762}" srcOrd="0" destOrd="0" parTransId="{D8E96BEB-039A-4725-9D18-D4F7DA543F37}" sibTransId="{A3E56F87-298E-4042-BB70-E6699A9F879A}"/>
    <dgm:cxn modelId="{39FE186F-EFEE-41C4-8295-1B65DB83FE1B}" srcId="{44B08730-4027-454D-B407-B491F1C64BA4}" destId="{DBE277B3-4EA5-4BD5-96F7-13BF04950F83}" srcOrd="0" destOrd="0" parTransId="{94BDCB19-0C66-4AA5-A4FE-1E583C162AB5}" sibTransId="{FE6DAB25-DD1E-4663-9E41-15BAF4AEF261}"/>
    <dgm:cxn modelId="{8A856070-FB3B-4705-BD60-E475D2B81DF7}" type="presOf" srcId="{D8E96BEB-039A-4725-9D18-D4F7DA543F37}" destId="{1147E510-E6BC-4BC5-B403-D55080B2D2A0}" srcOrd="1" destOrd="0" presId="urn:microsoft.com/office/officeart/2005/8/layout/hierarchy2"/>
    <dgm:cxn modelId="{D1B4B275-D62E-4EEB-B04F-BE9FF2627A94}" type="presOf" srcId="{DBE277B3-4EA5-4BD5-96F7-13BF04950F83}" destId="{8946212D-1C5E-4C18-8BBF-DF22E814BC5E}" srcOrd="0" destOrd="0" presId="urn:microsoft.com/office/officeart/2005/8/layout/hierarchy2"/>
    <dgm:cxn modelId="{3F999B88-1CBE-4232-AD2B-C40AB736B197}" srcId="{DBE277B3-4EA5-4BD5-96F7-13BF04950F83}" destId="{7EE84477-7D29-4F40-AC1C-811CF8387E67}" srcOrd="2" destOrd="0" parTransId="{32A3D728-AA44-4394-BA25-6137CA803FF9}" sibTransId="{4234B861-5E1F-4DEB-8366-73B9C68AA6F7}"/>
    <dgm:cxn modelId="{B779B78D-0671-4CFF-BC88-B50AD84CC065}" type="presOf" srcId="{7260B1E7-CC61-4550-9338-68ABDCA5F762}" destId="{136509B2-1117-45ED-8BB0-A9E17F86C5BF}" srcOrd="0" destOrd="0" presId="urn:microsoft.com/office/officeart/2005/8/layout/hierarchy2"/>
    <dgm:cxn modelId="{7C708D8F-9661-4D2F-BC2C-714DEC1D0E8E}" type="presOf" srcId="{D8E96BEB-039A-4725-9D18-D4F7DA543F37}" destId="{3509DC03-3338-4B21-B9C4-3BF5BF607912}" srcOrd="0" destOrd="0" presId="urn:microsoft.com/office/officeart/2005/8/layout/hierarchy2"/>
    <dgm:cxn modelId="{3E911197-7AC4-45A1-B74E-BEC19F36846F}" srcId="{DBE277B3-4EA5-4BD5-96F7-13BF04950F83}" destId="{659705B4-5CC0-4390-8AFE-93702AA99ADB}" srcOrd="1" destOrd="0" parTransId="{CA9670D7-2CA4-4891-A0B9-B6B071E83425}" sibTransId="{9B82BFE4-06EB-46B5-9DB6-6465E3D5750C}"/>
    <dgm:cxn modelId="{685B57EF-6C6E-4E44-8E17-308C0E469C63}" type="presOf" srcId="{44B08730-4027-454D-B407-B491F1C64BA4}" destId="{6B16444A-AA91-4AB1-A831-133808DE245C}" srcOrd="0" destOrd="0" presId="urn:microsoft.com/office/officeart/2005/8/layout/hierarchy2"/>
    <dgm:cxn modelId="{4A799AFB-2538-47CE-99BC-5EF5071FA3CB}" type="presOf" srcId="{CA9670D7-2CA4-4891-A0B9-B6B071E83425}" destId="{4EEA5327-CC36-4197-B7CA-BF3EEA0E5599}" srcOrd="0" destOrd="0" presId="urn:microsoft.com/office/officeart/2005/8/layout/hierarchy2"/>
    <dgm:cxn modelId="{6EDB3764-7395-4457-8CB2-D9599A0D60DD}" type="presParOf" srcId="{6B16444A-AA91-4AB1-A831-133808DE245C}" destId="{537532A0-27A9-4BDB-94A7-200DCF727D73}" srcOrd="0" destOrd="0" presId="urn:microsoft.com/office/officeart/2005/8/layout/hierarchy2"/>
    <dgm:cxn modelId="{11BC1B3E-C9C8-48CB-BE7E-EC1322CCFA4A}" type="presParOf" srcId="{537532A0-27A9-4BDB-94A7-200DCF727D73}" destId="{8946212D-1C5E-4C18-8BBF-DF22E814BC5E}" srcOrd="0" destOrd="0" presId="urn:microsoft.com/office/officeart/2005/8/layout/hierarchy2"/>
    <dgm:cxn modelId="{EC124B5B-CA0E-4DD7-AB55-7AC3181A299E}" type="presParOf" srcId="{537532A0-27A9-4BDB-94A7-200DCF727D73}" destId="{4CA39FB5-53B3-4619-8361-BF5292898606}" srcOrd="1" destOrd="0" presId="urn:microsoft.com/office/officeart/2005/8/layout/hierarchy2"/>
    <dgm:cxn modelId="{D28C7018-8D49-4FEA-9AF9-93FF4C0FB57B}" type="presParOf" srcId="{4CA39FB5-53B3-4619-8361-BF5292898606}" destId="{3509DC03-3338-4B21-B9C4-3BF5BF607912}" srcOrd="0" destOrd="0" presId="urn:microsoft.com/office/officeart/2005/8/layout/hierarchy2"/>
    <dgm:cxn modelId="{3FBEE288-0B25-42C2-9611-51FCA70DCCCB}" type="presParOf" srcId="{3509DC03-3338-4B21-B9C4-3BF5BF607912}" destId="{1147E510-E6BC-4BC5-B403-D55080B2D2A0}" srcOrd="0" destOrd="0" presId="urn:microsoft.com/office/officeart/2005/8/layout/hierarchy2"/>
    <dgm:cxn modelId="{911A2C7C-9615-4CA5-AB58-8F5F255637F1}" type="presParOf" srcId="{4CA39FB5-53B3-4619-8361-BF5292898606}" destId="{3AE461EC-3723-47BA-AEDB-86F40114E544}" srcOrd="1" destOrd="0" presId="urn:microsoft.com/office/officeart/2005/8/layout/hierarchy2"/>
    <dgm:cxn modelId="{2CC94912-16F8-483E-9870-BCA669A036BE}" type="presParOf" srcId="{3AE461EC-3723-47BA-AEDB-86F40114E544}" destId="{136509B2-1117-45ED-8BB0-A9E17F86C5BF}" srcOrd="0" destOrd="0" presId="urn:microsoft.com/office/officeart/2005/8/layout/hierarchy2"/>
    <dgm:cxn modelId="{8E234FA4-195A-4A2C-97CC-36AC9DB5E059}" type="presParOf" srcId="{3AE461EC-3723-47BA-AEDB-86F40114E544}" destId="{46973D3A-6026-4610-95F1-77D62597F260}" srcOrd="1" destOrd="0" presId="urn:microsoft.com/office/officeart/2005/8/layout/hierarchy2"/>
    <dgm:cxn modelId="{0C0E331B-01B3-499D-803D-1C572E8B38DC}" type="presParOf" srcId="{4CA39FB5-53B3-4619-8361-BF5292898606}" destId="{4EEA5327-CC36-4197-B7CA-BF3EEA0E5599}" srcOrd="2" destOrd="0" presId="urn:microsoft.com/office/officeart/2005/8/layout/hierarchy2"/>
    <dgm:cxn modelId="{9710F4BD-1E05-4FFF-A316-FF3CF04377AF}" type="presParOf" srcId="{4EEA5327-CC36-4197-B7CA-BF3EEA0E5599}" destId="{0C2BE1EC-8A1F-4545-BC5E-31DA49A465DA}" srcOrd="0" destOrd="0" presId="urn:microsoft.com/office/officeart/2005/8/layout/hierarchy2"/>
    <dgm:cxn modelId="{057A0150-54D7-467E-A41A-377B75BD777E}" type="presParOf" srcId="{4CA39FB5-53B3-4619-8361-BF5292898606}" destId="{50959AEE-8378-4995-A925-E305AEF09D8E}" srcOrd="3" destOrd="0" presId="urn:microsoft.com/office/officeart/2005/8/layout/hierarchy2"/>
    <dgm:cxn modelId="{67EBB4A8-5C74-4319-82F9-7B2B0ED4D1F5}" type="presParOf" srcId="{50959AEE-8378-4995-A925-E305AEF09D8E}" destId="{51901F51-550A-441C-8CF7-211AA1F05BF9}" srcOrd="0" destOrd="0" presId="urn:microsoft.com/office/officeart/2005/8/layout/hierarchy2"/>
    <dgm:cxn modelId="{107B5AA5-3521-4216-8C2D-C56F5DB50C54}" type="presParOf" srcId="{50959AEE-8378-4995-A925-E305AEF09D8E}" destId="{A3F3AEC2-B224-4369-A308-8AF3E97BBE1F}" srcOrd="1" destOrd="0" presId="urn:microsoft.com/office/officeart/2005/8/layout/hierarchy2"/>
    <dgm:cxn modelId="{5F4DF107-3096-41C3-A1F9-938E323BFFC2}" type="presParOf" srcId="{4CA39FB5-53B3-4619-8361-BF5292898606}" destId="{05B0491D-D65F-476C-83D4-7ED314AE7214}" srcOrd="4" destOrd="0" presId="urn:microsoft.com/office/officeart/2005/8/layout/hierarchy2"/>
    <dgm:cxn modelId="{01A77CAA-FC6C-49A2-B94F-445F98057CB9}" type="presParOf" srcId="{05B0491D-D65F-476C-83D4-7ED314AE7214}" destId="{CFB55F69-84BA-47AF-8C4E-B1877D68BEDC}" srcOrd="0" destOrd="0" presId="urn:microsoft.com/office/officeart/2005/8/layout/hierarchy2"/>
    <dgm:cxn modelId="{6BF74753-BD23-439B-AC1D-9CD6C04ED046}" type="presParOf" srcId="{4CA39FB5-53B3-4619-8361-BF5292898606}" destId="{BB158101-AB09-4A29-81FB-679EDBBB0521}" srcOrd="5" destOrd="0" presId="urn:microsoft.com/office/officeart/2005/8/layout/hierarchy2"/>
    <dgm:cxn modelId="{37EAE8EB-D9F2-4B3E-BBC4-5CE70DDE2DF3}" type="presParOf" srcId="{BB158101-AB09-4A29-81FB-679EDBBB0521}" destId="{C91FD71A-C547-44AF-A184-D2A30672ABA0}" srcOrd="0" destOrd="0" presId="urn:microsoft.com/office/officeart/2005/8/layout/hierarchy2"/>
    <dgm:cxn modelId="{DB1FBB8F-0027-49B3-A848-B96412A722AF}" type="presParOf" srcId="{BB158101-AB09-4A29-81FB-679EDBBB0521}" destId="{193B69FE-4380-49D3-AC4B-1982FAAD10B3}" srcOrd="1" destOrd="0" presId="urn:microsoft.com/office/officeart/2005/8/layout/hierarchy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5E3B2C-351E-4811-BAFD-5DDE943D6C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86660E-D799-41D7-A578-E2FCBC0D74F1}">
      <dgm:prSet custT="1"/>
      <dgm:spPr/>
      <dgm:t>
        <a:bodyPr/>
        <a:lstStyle/>
        <a:p>
          <a:pPr rtl="0"/>
          <a:r>
            <a:rPr lang="en-US" sz="2400" b="1" baseline="0" dirty="0"/>
            <a:t>Sam Houston State University</a:t>
          </a:r>
          <a:endParaRPr lang="en-US" sz="2400" dirty="0"/>
        </a:p>
      </dgm:t>
    </dgm:pt>
    <dgm:pt modelId="{DCC6F1A2-ECE8-4BEF-9CFA-F34BC6ED7576}" type="parTrans" cxnId="{589CDCBB-5BF9-4341-8033-124A36E8E5B7}">
      <dgm:prSet/>
      <dgm:spPr/>
      <dgm:t>
        <a:bodyPr/>
        <a:lstStyle/>
        <a:p>
          <a:endParaRPr lang="en-US"/>
        </a:p>
      </dgm:t>
    </dgm:pt>
    <dgm:pt modelId="{5B8EB7DB-A337-4643-B790-B103885A0F50}" type="sibTrans" cxnId="{589CDCBB-5BF9-4341-8033-124A36E8E5B7}">
      <dgm:prSet/>
      <dgm:spPr/>
      <dgm:t>
        <a:bodyPr/>
        <a:lstStyle/>
        <a:p>
          <a:endParaRPr lang="en-US"/>
        </a:p>
      </dgm:t>
    </dgm:pt>
    <dgm:pt modelId="{0C64330E-3B3A-4E91-93E3-7E2A45FBC83F}">
      <dgm:prSet custT="1"/>
      <dgm:spPr/>
      <dgm:t>
        <a:bodyPr/>
        <a:lstStyle/>
        <a:p>
          <a:pPr rtl="0"/>
          <a:r>
            <a:rPr lang="en-US" sz="2400" baseline="0"/>
            <a:t>Cost: 	$21,282</a:t>
          </a:r>
          <a:endParaRPr lang="en-US" sz="2400" dirty="0"/>
        </a:p>
      </dgm:t>
    </dgm:pt>
    <dgm:pt modelId="{9750E0E0-A36A-457D-A400-6A31CA2A71A5}" type="parTrans" cxnId="{CC692F9A-9811-4DAF-BEA2-0232A9819AA8}">
      <dgm:prSet/>
      <dgm:spPr/>
      <dgm:t>
        <a:bodyPr/>
        <a:lstStyle/>
        <a:p>
          <a:endParaRPr lang="en-US"/>
        </a:p>
      </dgm:t>
    </dgm:pt>
    <dgm:pt modelId="{4C79D5F4-96C6-41A3-8461-7AF6FE62258D}" type="sibTrans" cxnId="{CC692F9A-9811-4DAF-BEA2-0232A9819AA8}">
      <dgm:prSet/>
      <dgm:spPr/>
      <dgm:t>
        <a:bodyPr/>
        <a:lstStyle/>
        <a:p>
          <a:endParaRPr lang="en-US"/>
        </a:p>
      </dgm:t>
    </dgm:pt>
    <dgm:pt modelId="{8C786C6A-E702-4CA4-93BE-02545BCA92FE}">
      <dgm:prSet custT="1"/>
      <dgm:spPr/>
      <dgm:t>
        <a:bodyPr/>
        <a:lstStyle/>
        <a:p>
          <a:r>
            <a:rPr lang="en-US" sz="2400" baseline="0"/>
            <a:t>EFC: 	$7,878</a:t>
          </a:r>
        </a:p>
      </dgm:t>
    </dgm:pt>
    <dgm:pt modelId="{4635B882-39D0-4F81-AD5C-73EF192F301B}" type="parTrans" cxnId="{02646741-8D35-4323-851F-B4D14DFBA318}">
      <dgm:prSet/>
      <dgm:spPr/>
      <dgm:t>
        <a:bodyPr/>
        <a:lstStyle/>
        <a:p>
          <a:endParaRPr lang="en-US"/>
        </a:p>
      </dgm:t>
    </dgm:pt>
    <dgm:pt modelId="{5DF87CFC-5712-404F-A6F9-D36FFF5013E8}" type="sibTrans" cxnId="{02646741-8D35-4323-851F-B4D14DFBA318}">
      <dgm:prSet/>
      <dgm:spPr/>
      <dgm:t>
        <a:bodyPr/>
        <a:lstStyle/>
        <a:p>
          <a:endParaRPr lang="en-US"/>
        </a:p>
      </dgm:t>
    </dgm:pt>
    <dgm:pt modelId="{AB6D3A53-CBEA-499C-8EC1-CDBD5DB5EFFF}">
      <dgm:prSet custT="1"/>
      <dgm:spPr/>
      <dgm:t>
        <a:bodyPr/>
        <a:lstStyle/>
        <a:p>
          <a:r>
            <a:rPr lang="en-US" sz="2400" baseline="0" dirty="0"/>
            <a:t>Need: $13,404</a:t>
          </a:r>
        </a:p>
      </dgm:t>
    </dgm:pt>
    <dgm:pt modelId="{13AA5E5B-4B26-448F-9948-AAAE914F9D35}" type="parTrans" cxnId="{44E08669-B127-4955-A966-3CF688EA3987}">
      <dgm:prSet/>
      <dgm:spPr/>
      <dgm:t>
        <a:bodyPr/>
        <a:lstStyle/>
        <a:p>
          <a:endParaRPr lang="en-US"/>
        </a:p>
      </dgm:t>
    </dgm:pt>
    <dgm:pt modelId="{CD74002F-A329-425D-8C10-4FBCBCBA0A97}" type="sibTrans" cxnId="{44E08669-B127-4955-A966-3CF688EA3987}">
      <dgm:prSet/>
      <dgm:spPr/>
      <dgm:t>
        <a:bodyPr/>
        <a:lstStyle/>
        <a:p>
          <a:endParaRPr lang="en-US"/>
        </a:p>
      </dgm:t>
    </dgm:pt>
    <dgm:pt modelId="{698D980D-B894-4A40-99BE-7BBBBC1A7676}" type="pres">
      <dgm:prSet presAssocID="{055E3B2C-351E-4811-BAFD-5DDE943D6CDB}" presName="linear" presStyleCnt="0">
        <dgm:presLayoutVars>
          <dgm:animLvl val="lvl"/>
          <dgm:resizeHandles val="exact"/>
        </dgm:presLayoutVars>
      </dgm:prSet>
      <dgm:spPr/>
    </dgm:pt>
    <dgm:pt modelId="{DE70F9C6-DFE6-434A-959B-A09B6403C302}" type="pres">
      <dgm:prSet presAssocID="{0686660E-D799-41D7-A578-E2FCBC0D74F1}" presName="parentText" presStyleLbl="node1" presStyleIdx="0" presStyleCnt="1" custScaleY="72988">
        <dgm:presLayoutVars>
          <dgm:chMax val="0"/>
          <dgm:bulletEnabled val="1"/>
        </dgm:presLayoutVars>
      </dgm:prSet>
      <dgm:spPr/>
    </dgm:pt>
    <dgm:pt modelId="{DD26E7D4-4A9C-459D-AF63-EEB6D42482B8}" type="pres">
      <dgm:prSet presAssocID="{0686660E-D799-41D7-A578-E2FCBC0D74F1}" presName="childText" presStyleLbl="revTx" presStyleIdx="0" presStyleCnt="1">
        <dgm:presLayoutVars>
          <dgm:bulletEnabled val="1"/>
        </dgm:presLayoutVars>
      </dgm:prSet>
      <dgm:spPr/>
    </dgm:pt>
  </dgm:ptLst>
  <dgm:cxnLst>
    <dgm:cxn modelId="{02646741-8D35-4323-851F-B4D14DFBA318}" srcId="{0686660E-D799-41D7-A578-E2FCBC0D74F1}" destId="{8C786C6A-E702-4CA4-93BE-02545BCA92FE}" srcOrd="1" destOrd="0" parTransId="{4635B882-39D0-4F81-AD5C-73EF192F301B}" sibTransId="{5DF87CFC-5712-404F-A6F9-D36FFF5013E8}"/>
    <dgm:cxn modelId="{44E08669-B127-4955-A966-3CF688EA3987}" srcId="{0686660E-D799-41D7-A578-E2FCBC0D74F1}" destId="{AB6D3A53-CBEA-499C-8EC1-CDBD5DB5EFFF}" srcOrd="2" destOrd="0" parTransId="{13AA5E5B-4B26-448F-9948-AAAE914F9D35}" sibTransId="{CD74002F-A329-425D-8C10-4FBCBCBA0A97}"/>
    <dgm:cxn modelId="{CC692F9A-9811-4DAF-BEA2-0232A9819AA8}" srcId="{0686660E-D799-41D7-A578-E2FCBC0D74F1}" destId="{0C64330E-3B3A-4E91-93E3-7E2A45FBC83F}" srcOrd="0" destOrd="0" parTransId="{9750E0E0-A36A-457D-A400-6A31CA2A71A5}" sibTransId="{4C79D5F4-96C6-41A3-8461-7AF6FE62258D}"/>
    <dgm:cxn modelId="{3FAD779A-2EBA-41BE-B9D2-48ABA6C1CC8E}" type="presOf" srcId="{0C64330E-3B3A-4E91-93E3-7E2A45FBC83F}" destId="{DD26E7D4-4A9C-459D-AF63-EEB6D42482B8}" srcOrd="0" destOrd="0" presId="urn:microsoft.com/office/officeart/2005/8/layout/vList2"/>
    <dgm:cxn modelId="{B6BB3BA8-769A-4046-8689-6EDD2DDAB128}" type="presOf" srcId="{AB6D3A53-CBEA-499C-8EC1-CDBD5DB5EFFF}" destId="{DD26E7D4-4A9C-459D-AF63-EEB6D42482B8}" srcOrd="0" destOrd="2" presId="urn:microsoft.com/office/officeart/2005/8/layout/vList2"/>
    <dgm:cxn modelId="{589CDCBB-5BF9-4341-8033-124A36E8E5B7}" srcId="{055E3B2C-351E-4811-BAFD-5DDE943D6CDB}" destId="{0686660E-D799-41D7-A578-E2FCBC0D74F1}" srcOrd="0" destOrd="0" parTransId="{DCC6F1A2-ECE8-4BEF-9CFA-F34BC6ED7576}" sibTransId="{5B8EB7DB-A337-4643-B790-B103885A0F50}"/>
    <dgm:cxn modelId="{2C17C0CA-FFA9-43D3-949D-A5CA9C30398F}" type="presOf" srcId="{8C786C6A-E702-4CA4-93BE-02545BCA92FE}" destId="{DD26E7D4-4A9C-459D-AF63-EEB6D42482B8}" srcOrd="0" destOrd="1" presId="urn:microsoft.com/office/officeart/2005/8/layout/vList2"/>
    <dgm:cxn modelId="{6A30E5DE-0C6D-4C6D-8136-A2E31444878F}" type="presOf" srcId="{0686660E-D799-41D7-A578-E2FCBC0D74F1}" destId="{DE70F9C6-DFE6-434A-959B-A09B6403C302}" srcOrd="0" destOrd="0" presId="urn:microsoft.com/office/officeart/2005/8/layout/vList2"/>
    <dgm:cxn modelId="{5F492FDF-AAB2-484F-920F-7DA48A27B253}" type="presOf" srcId="{055E3B2C-351E-4811-BAFD-5DDE943D6CDB}" destId="{698D980D-B894-4A40-99BE-7BBBBC1A7676}" srcOrd="0" destOrd="0" presId="urn:microsoft.com/office/officeart/2005/8/layout/vList2"/>
    <dgm:cxn modelId="{548B4942-4D27-4106-A2C8-D030591CE7CA}" type="presParOf" srcId="{698D980D-B894-4A40-99BE-7BBBBC1A7676}" destId="{DE70F9C6-DFE6-434A-959B-A09B6403C302}" srcOrd="0" destOrd="0" presId="urn:microsoft.com/office/officeart/2005/8/layout/vList2"/>
    <dgm:cxn modelId="{D249F816-1560-4A95-AEA5-88B1962C9CBC}" type="presParOf" srcId="{698D980D-B894-4A40-99BE-7BBBBC1A7676}" destId="{DD26E7D4-4A9C-459D-AF63-EEB6D42482B8}" srcOrd="1"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C4F99E-E6C0-4C1A-8FAA-0BAACA341C4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16FC5FB-D8EE-4420-A605-9E007FBE8893}">
      <dgm:prSet custT="1"/>
      <dgm:spPr/>
      <dgm:t>
        <a:bodyPr/>
        <a:lstStyle/>
        <a:p>
          <a:pPr rtl="0"/>
          <a:r>
            <a:rPr lang="en-US" sz="3600" b="1" baseline="0" dirty="0"/>
            <a:t>School B</a:t>
          </a:r>
          <a:endParaRPr lang="en-US" sz="3600" dirty="0"/>
        </a:p>
      </dgm:t>
    </dgm:pt>
    <dgm:pt modelId="{10A744B2-51B6-443A-B82D-1EAC7267906E}" type="parTrans" cxnId="{F4236521-2CCC-4D33-AE9D-68516F16388B}">
      <dgm:prSet/>
      <dgm:spPr/>
      <dgm:t>
        <a:bodyPr/>
        <a:lstStyle/>
        <a:p>
          <a:endParaRPr lang="en-US"/>
        </a:p>
      </dgm:t>
    </dgm:pt>
    <dgm:pt modelId="{14A3876F-FA72-4A35-9A48-EC2DE294CF2F}" type="sibTrans" cxnId="{F4236521-2CCC-4D33-AE9D-68516F16388B}">
      <dgm:prSet/>
      <dgm:spPr/>
      <dgm:t>
        <a:bodyPr/>
        <a:lstStyle/>
        <a:p>
          <a:endParaRPr lang="en-US"/>
        </a:p>
      </dgm:t>
    </dgm:pt>
    <dgm:pt modelId="{C530DFF7-7C71-4280-ABF0-3C0AD1A24D04}">
      <dgm:prSet custT="1"/>
      <dgm:spPr/>
      <dgm:t>
        <a:bodyPr/>
        <a:lstStyle/>
        <a:p>
          <a:pPr rtl="0"/>
          <a:r>
            <a:rPr lang="en-US" sz="2000" baseline="0"/>
            <a:t>Meets 63% need = $8,444 ($4,960 short!)</a:t>
          </a:r>
          <a:endParaRPr lang="en-US" sz="2000"/>
        </a:p>
      </dgm:t>
    </dgm:pt>
    <dgm:pt modelId="{B7D6F392-6C0F-47D9-BD4E-F58E1F9FA3A3}" type="parTrans" cxnId="{0FB996FA-CA5C-4494-A3D9-051C817C52CD}">
      <dgm:prSet/>
      <dgm:spPr/>
      <dgm:t>
        <a:bodyPr/>
        <a:lstStyle/>
        <a:p>
          <a:endParaRPr lang="en-US"/>
        </a:p>
      </dgm:t>
    </dgm:pt>
    <dgm:pt modelId="{4442A17A-B758-400B-8227-B69FB1E80E24}" type="sibTrans" cxnId="{0FB996FA-CA5C-4494-A3D9-051C817C52CD}">
      <dgm:prSet/>
      <dgm:spPr/>
      <dgm:t>
        <a:bodyPr/>
        <a:lstStyle/>
        <a:p>
          <a:endParaRPr lang="en-US"/>
        </a:p>
      </dgm:t>
    </dgm:pt>
    <dgm:pt modelId="{45C6BB4D-B6B4-4349-A024-8731A187E0B4}">
      <dgm:prSet custT="1"/>
      <dgm:spPr/>
      <dgm:t>
        <a:bodyPr/>
        <a:lstStyle/>
        <a:p>
          <a:r>
            <a:rPr lang="en-US" sz="2000" baseline="0" dirty="0"/>
            <a:t>Gift Aid: 41%</a:t>
          </a:r>
        </a:p>
      </dgm:t>
    </dgm:pt>
    <dgm:pt modelId="{B07F1E55-F3EC-4DC8-9366-61E12AEF0235}" type="parTrans" cxnId="{B0CA140A-9F3E-4158-828F-877BD6B9B040}">
      <dgm:prSet/>
      <dgm:spPr/>
      <dgm:t>
        <a:bodyPr/>
        <a:lstStyle/>
        <a:p>
          <a:endParaRPr lang="en-US"/>
        </a:p>
      </dgm:t>
    </dgm:pt>
    <dgm:pt modelId="{ED818896-01BA-426C-B94C-1869F095A6E5}" type="sibTrans" cxnId="{B0CA140A-9F3E-4158-828F-877BD6B9B040}">
      <dgm:prSet/>
      <dgm:spPr/>
      <dgm:t>
        <a:bodyPr/>
        <a:lstStyle/>
        <a:p>
          <a:endParaRPr lang="en-US"/>
        </a:p>
      </dgm:t>
    </dgm:pt>
    <dgm:pt modelId="{C1891C2B-3A5B-4C76-891C-26D14361F555}">
      <dgm:prSet custT="1"/>
      <dgm:spPr/>
      <dgm:t>
        <a:bodyPr/>
        <a:lstStyle/>
        <a:p>
          <a:r>
            <a:rPr lang="en-US" sz="2000" baseline="0" dirty="0"/>
            <a:t>Self Help: 59%</a:t>
          </a:r>
        </a:p>
      </dgm:t>
    </dgm:pt>
    <dgm:pt modelId="{1C748A32-589D-489B-8D94-BD30A1F4913F}" type="parTrans" cxnId="{40CBB16A-D740-422B-A0C4-CFBD13798A7B}">
      <dgm:prSet/>
      <dgm:spPr/>
      <dgm:t>
        <a:bodyPr/>
        <a:lstStyle/>
        <a:p>
          <a:endParaRPr lang="en-US"/>
        </a:p>
      </dgm:t>
    </dgm:pt>
    <dgm:pt modelId="{900D6D94-F284-4347-BBBF-034F8D5BB73F}" type="sibTrans" cxnId="{40CBB16A-D740-422B-A0C4-CFBD13798A7B}">
      <dgm:prSet/>
      <dgm:spPr/>
      <dgm:t>
        <a:bodyPr/>
        <a:lstStyle/>
        <a:p>
          <a:endParaRPr lang="en-US"/>
        </a:p>
      </dgm:t>
    </dgm:pt>
    <dgm:pt modelId="{ADA838F3-E4E5-481D-AAF8-3DED35F31DAA}" type="pres">
      <dgm:prSet presAssocID="{32C4F99E-E6C0-4C1A-8FAA-0BAACA341C4D}" presName="Name0" presStyleCnt="0">
        <dgm:presLayoutVars>
          <dgm:dir/>
          <dgm:animLvl val="lvl"/>
          <dgm:resizeHandles val="exact"/>
        </dgm:presLayoutVars>
      </dgm:prSet>
      <dgm:spPr/>
    </dgm:pt>
    <dgm:pt modelId="{271CFFD1-AEE1-4A7E-9A6B-9D7DF4BCAB56}" type="pres">
      <dgm:prSet presAssocID="{516FC5FB-D8EE-4420-A605-9E007FBE8893}" presName="linNode" presStyleCnt="0"/>
      <dgm:spPr/>
    </dgm:pt>
    <dgm:pt modelId="{3A7D0E4C-98BF-404A-A8BF-DF9A15554030}" type="pres">
      <dgm:prSet presAssocID="{516FC5FB-D8EE-4420-A605-9E007FBE8893}" presName="parentText" presStyleLbl="node1" presStyleIdx="0" presStyleCnt="1" custScaleX="87059" custScaleY="59405">
        <dgm:presLayoutVars>
          <dgm:chMax val="1"/>
          <dgm:bulletEnabled val="1"/>
        </dgm:presLayoutVars>
      </dgm:prSet>
      <dgm:spPr/>
    </dgm:pt>
    <dgm:pt modelId="{C287212A-A335-4E9A-BF1D-46A734143D77}" type="pres">
      <dgm:prSet presAssocID="{516FC5FB-D8EE-4420-A605-9E007FBE8893}" presName="descendantText" presStyleLbl="alignAccFollowNode1" presStyleIdx="0" presStyleCnt="1" custScaleX="93434" custScaleY="76926" custLinFactNeighborX="-7675" custLinFactNeighborY="667">
        <dgm:presLayoutVars>
          <dgm:bulletEnabled val="1"/>
        </dgm:presLayoutVars>
      </dgm:prSet>
      <dgm:spPr/>
    </dgm:pt>
  </dgm:ptLst>
  <dgm:cxnLst>
    <dgm:cxn modelId="{EA003B01-69ED-4950-AEFF-9E28A1DF4C14}" type="presOf" srcId="{516FC5FB-D8EE-4420-A605-9E007FBE8893}" destId="{3A7D0E4C-98BF-404A-A8BF-DF9A15554030}" srcOrd="0" destOrd="0" presId="urn:microsoft.com/office/officeart/2005/8/layout/vList5"/>
    <dgm:cxn modelId="{B0CA140A-9F3E-4158-828F-877BD6B9B040}" srcId="{516FC5FB-D8EE-4420-A605-9E007FBE8893}" destId="{45C6BB4D-B6B4-4349-A024-8731A187E0B4}" srcOrd="1" destOrd="0" parTransId="{B07F1E55-F3EC-4DC8-9366-61E12AEF0235}" sibTransId="{ED818896-01BA-426C-B94C-1869F095A6E5}"/>
    <dgm:cxn modelId="{F4236521-2CCC-4D33-AE9D-68516F16388B}" srcId="{32C4F99E-E6C0-4C1A-8FAA-0BAACA341C4D}" destId="{516FC5FB-D8EE-4420-A605-9E007FBE8893}" srcOrd="0" destOrd="0" parTransId="{10A744B2-51B6-443A-B82D-1EAC7267906E}" sibTransId="{14A3876F-FA72-4A35-9A48-EC2DE294CF2F}"/>
    <dgm:cxn modelId="{4F651740-CCDC-4567-B94E-46CB96B70B1C}" type="presOf" srcId="{45C6BB4D-B6B4-4349-A024-8731A187E0B4}" destId="{C287212A-A335-4E9A-BF1D-46A734143D77}" srcOrd="0" destOrd="1" presId="urn:microsoft.com/office/officeart/2005/8/layout/vList5"/>
    <dgm:cxn modelId="{40CBB16A-D740-422B-A0C4-CFBD13798A7B}" srcId="{516FC5FB-D8EE-4420-A605-9E007FBE8893}" destId="{C1891C2B-3A5B-4C76-891C-26D14361F555}" srcOrd="2" destOrd="0" parTransId="{1C748A32-589D-489B-8D94-BD30A1F4913F}" sibTransId="{900D6D94-F284-4347-BBBF-034F8D5BB73F}"/>
    <dgm:cxn modelId="{8E4E9BBB-0C23-4D89-9CAB-1902F9EA4FDB}" type="presOf" srcId="{32C4F99E-E6C0-4C1A-8FAA-0BAACA341C4D}" destId="{ADA838F3-E4E5-481D-AAF8-3DED35F31DAA}" srcOrd="0" destOrd="0" presId="urn:microsoft.com/office/officeart/2005/8/layout/vList5"/>
    <dgm:cxn modelId="{B9024CE1-9807-41EB-92CE-4D793059BB3D}" type="presOf" srcId="{C530DFF7-7C71-4280-ABF0-3C0AD1A24D04}" destId="{C287212A-A335-4E9A-BF1D-46A734143D77}" srcOrd="0" destOrd="0" presId="urn:microsoft.com/office/officeart/2005/8/layout/vList5"/>
    <dgm:cxn modelId="{1CA0B2E9-B2D8-44EF-A0EA-D5695A9AEDA9}" type="presOf" srcId="{C1891C2B-3A5B-4C76-891C-26D14361F555}" destId="{C287212A-A335-4E9A-BF1D-46A734143D77}" srcOrd="0" destOrd="2" presId="urn:microsoft.com/office/officeart/2005/8/layout/vList5"/>
    <dgm:cxn modelId="{0FB996FA-CA5C-4494-A3D9-051C817C52CD}" srcId="{516FC5FB-D8EE-4420-A605-9E007FBE8893}" destId="{C530DFF7-7C71-4280-ABF0-3C0AD1A24D04}" srcOrd="0" destOrd="0" parTransId="{B7D6F392-6C0F-47D9-BD4E-F58E1F9FA3A3}" sibTransId="{4442A17A-B758-400B-8227-B69FB1E80E24}"/>
    <dgm:cxn modelId="{0F953585-4D9C-4DCD-8D25-C28F56EE8831}" type="presParOf" srcId="{ADA838F3-E4E5-481D-AAF8-3DED35F31DAA}" destId="{271CFFD1-AEE1-4A7E-9A6B-9D7DF4BCAB56}" srcOrd="0" destOrd="0" presId="urn:microsoft.com/office/officeart/2005/8/layout/vList5"/>
    <dgm:cxn modelId="{0E51E415-A3F1-47BD-9D35-F8FFB42D9686}" type="presParOf" srcId="{271CFFD1-AEE1-4A7E-9A6B-9D7DF4BCAB56}" destId="{3A7D0E4C-98BF-404A-A8BF-DF9A15554030}" srcOrd="0" destOrd="0" presId="urn:microsoft.com/office/officeart/2005/8/layout/vList5"/>
    <dgm:cxn modelId="{C0898797-730E-49FD-A48D-93E1A18EC083}" type="presParOf" srcId="{271CFFD1-AEE1-4A7E-9A6B-9D7DF4BCAB56}" destId="{C287212A-A335-4E9A-BF1D-46A734143D77}" srcOrd="1" destOrd="0" presId="urn:microsoft.com/office/officeart/2005/8/layout/vList5"/>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B08730-4027-454D-B407-B491F1C64BA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BE277B3-4EA5-4BD5-96F7-13BF04950F83}">
      <dgm:prSet/>
      <dgm:spPr/>
      <dgm:t>
        <a:bodyPr/>
        <a:lstStyle/>
        <a:p>
          <a:pPr rtl="0"/>
          <a:r>
            <a:rPr lang="en-US" dirty="0" err="1"/>
            <a:t>EFC+Self</a:t>
          </a:r>
          <a:r>
            <a:rPr lang="en-US" dirty="0"/>
            <a:t>: $12,859</a:t>
          </a:r>
        </a:p>
      </dgm:t>
    </dgm:pt>
    <dgm:pt modelId="{94BDCB19-0C66-4AA5-A4FE-1E583C162AB5}" type="parTrans" cxnId="{39FE186F-EFEE-41C4-8295-1B65DB83FE1B}">
      <dgm:prSet/>
      <dgm:spPr/>
      <dgm:t>
        <a:bodyPr/>
        <a:lstStyle/>
        <a:p>
          <a:endParaRPr lang="en-US"/>
        </a:p>
      </dgm:t>
    </dgm:pt>
    <dgm:pt modelId="{FE6DAB25-DD1E-4663-9E41-15BAF4AEF261}" type="sibTrans" cxnId="{39FE186F-EFEE-41C4-8295-1B65DB83FE1B}">
      <dgm:prSet/>
      <dgm:spPr/>
      <dgm:t>
        <a:bodyPr/>
        <a:lstStyle/>
        <a:p>
          <a:endParaRPr lang="en-US"/>
        </a:p>
      </dgm:t>
    </dgm:pt>
    <dgm:pt modelId="{7260B1E7-CC61-4550-9338-68ABDCA5F762}">
      <dgm:prSet/>
      <dgm:spPr/>
      <dgm:t>
        <a:bodyPr/>
        <a:lstStyle/>
        <a:p>
          <a:pPr rtl="0"/>
          <a:r>
            <a:rPr lang="en-US" baseline="0" dirty="0"/>
            <a:t>Total EFC: </a:t>
          </a:r>
          <a:r>
            <a:rPr lang="en-US" dirty="0"/>
            <a:t>$7,878</a:t>
          </a:r>
        </a:p>
      </dgm:t>
    </dgm:pt>
    <dgm:pt modelId="{D8E96BEB-039A-4725-9D18-D4F7DA543F37}" type="parTrans" cxnId="{C15BC764-D8D4-4A9F-A03D-F3CA25872328}">
      <dgm:prSet/>
      <dgm:spPr/>
      <dgm:t>
        <a:bodyPr/>
        <a:lstStyle/>
        <a:p>
          <a:endParaRPr lang="en-US"/>
        </a:p>
      </dgm:t>
    </dgm:pt>
    <dgm:pt modelId="{A3E56F87-298E-4042-BB70-E6699A9F879A}" type="sibTrans" cxnId="{C15BC764-D8D4-4A9F-A03D-F3CA25872328}">
      <dgm:prSet/>
      <dgm:spPr/>
      <dgm:t>
        <a:bodyPr/>
        <a:lstStyle/>
        <a:p>
          <a:endParaRPr lang="en-US"/>
        </a:p>
      </dgm:t>
    </dgm:pt>
    <dgm:pt modelId="{659705B4-5CC0-4390-8AFE-93702AA99ADB}">
      <dgm:prSet/>
      <dgm:spPr/>
      <dgm:t>
        <a:bodyPr/>
        <a:lstStyle/>
        <a:p>
          <a:pPr rtl="0"/>
          <a:r>
            <a:rPr lang="en-US" baseline="0" dirty="0"/>
            <a:t>Total Gift: $3,462</a:t>
          </a:r>
          <a:endParaRPr lang="en-US" dirty="0"/>
        </a:p>
      </dgm:t>
    </dgm:pt>
    <dgm:pt modelId="{CA9670D7-2CA4-4891-A0B9-B6B071E83425}" type="parTrans" cxnId="{3E911197-7AC4-45A1-B74E-BEC19F36846F}">
      <dgm:prSet/>
      <dgm:spPr/>
      <dgm:t>
        <a:bodyPr/>
        <a:lstStyle/>
        <a:p>
          <a:endParaRPr lang="en-US"/>
        </a:p>
      </dgm:t>
    </dgm:pt>
    <dgm:pt modelId="{9B82BFE4-06EB-46B5-9DB6-6465E3D5750C}" type="sibTrans" cxnId="{3E911197-7AC4-45A1-B74E-BEC19F36846F}">
      <dgm:prSet/>
      <dgm:spPr/>
      <dgm:t>
        <a:bodyPr/>
        <a:lstStyle/>
        <a:p>
          <a:endParaRPr lang="en-US"/>
        </a:p>
      </dgm:t>
    </dgm:pt>
    <dgm:pt modelId="{7EE84477-7D29-4F40-AC1C-811CF8387E67}">
      <dgm:prSet/>
      <dgm:spPr/>
      <dgm:t>
        <a:bodyPr/>
        <a:lstStyle/>
        <a:p>
          <a:pPr rtl="0"/>
          <a:r>
            <a:rPr lang="en-US" baseline="0" dirty="0"/>
            <a:t>Total Self: $4,981</a:t>
          </a:r>
          <a:endParaRPr lang="en-US" dirty="0"/>
        </a:p>
      </dgm:t>
    </dgm:pt>
    <dgm:pt modelId="{32A3D728-AA44-4394-BA25-6137CA803FF9}" type="parTrans" cxnId="{3F999B88-1CBE-4232-AD2B-C40AB736B197}">
      <dgm:prSet/>
      <dgm:spPr/>
      <dgm:t>
        <a:bodyPr/>
        <a:lstStyle/>
        <a:p>
          <a:endParaRPr lang="en-US"/>
        </a:p>
      </dgm:t>
    </dgm:pt>
    <dgm:pt modelId="{4234B861-5E1F-4DEB-8366-73B9C68AA6F7}" type="sibTrans" cxnId="{3F999B88-1CBE-4232-AD2B-C40AB736B197}">
      <dgm:prSet/>
      <dgm:spPr/>
      <dgm:t>
        <a:bodyPr/>
        <a:lstStyle/>
        <a:p>
          <a:endParaRPr lang="en-US"/>
        </a:p>
      </dgm:t>
    </dgm:pt>
    <dgm:pt modelId="{6B16444A-AA91-4AB1-A831-133808DE245C}" type="pres">
      <dgm:prSet presAssocID="{44B08730-4027-454D-B407-B491F1C64BA4}" presName="diagram" presStyleCnt="0">
        <dgm:presLayoutVars>
          <dgm:chPref val="1"/>
          <dgm:dir/>
          <dgm:animOne val="branch"/>
          <dgm:animLvl val="lvl"/>
          <dgm:resizeHandles val="exact"/>
        </dgm:presLayoutVars>
      </dgm:prSet>
      <dgm:spPr/>
    </dgm:pt>
    <dgm:pt modelId="{537532A0-27A9-4BDB-94A7-200DCF727D73}" type="pres">
      <dgm:prSet presAssocID="{DBE277B3-4EA5-4BD5-96F7-13BF04950F83}" presName="root1" presStyleCnt="0"/>
      <dgm:spPr/>
    </dgm:pt>
    <dgm:pt modelId="{8946212D-1C5E-4C18-8BBF-DF22E814BC5E}" type="pres">
      <dgm:prSet presAssocID="{DBE277B3-4EA5-4BD5-96F7-13BF04950F83}" presName="LevelOneTextNode" presStyleLbl="node0" presStyleIdx="0" presStyleCnt="1">
        <dgm:presLayoutVars>
          <dgm:chPref val="3"/>
        </dgm:presLayoutVars>
      </dgm:prSet>
      <dgm:spPr/>
    </dgm:pt>
    <dgm:pt modelId="{4CA39FB5-53B3-4619-8361-BF5292898606}" type="pres">
      <dgm:prSet presAssocID="{DBE277B3-4EA5-4BD5-96F7-13BF04950F83}" presName="level2hierChild" presStyleCnt="0"/>
      <dgm:spPr/>
    </dgm:pt>
    <dgm:pt modelId="{3509DC03-3338-4B21-B9C4-3BF5BF607912}" type="pres">
      <dgm:prSet presAssocID="{D8E96BEB-039A-4725-9D18-D4F7DA543F37}" presName="conn2-1" presStyleLbl="parChTrans1D2" presStyleIdx="0" presStyleCnt="3"/>
      <dgm:spPr/>
    </dgm:pt>
    <dgm:pt modelId="{1147E510-E6BC-4BC5-B403-D55080B2D2A0}" type="pres">
      <dgm:prSet presAssocID="{D8E96BEB-039A-4725-9D18-D4F7DA543F37}" presName="connTx" presStyleLbl="parChTrans1D2" presStyleIdx="0" presStyleCnt="3"/>
      <dgm:spPr/>
    </dgm:pt>
    <dgm:pt modelId="{3AE461EC-3723-47BA-AEDB-86F40114E544}" type="pres">
      <dgm:prSet presAssocID="{7260B1E7-CC61-4550-9338-68ABDCA5F762}" presName="root2" presStyleCnt="0"/>
      <dgm:spPr/>
    </dgm:pt>
    <dgm:pt modelId="{136509B2-1117-45ED-8BB0-A9E17F86C5BF}" type="pres">
      <dgm:prSet presAssocID="{7260B1E7-CC61-4550-9338-68ABDCA5F762}" presName="LevelTwoTextNode" presStyleLbl="node2" presStyleIdx="0" presStyleCnt="3">
        <dgm:presLayoutVars>
          <dgm:chPref val="3"/>
        </dgm:presLayoutVars>
      </dgm:prSet>
      <dgm:spPr/>
    </dgm:pt>
    <dgm:pt modelId="{46973D3A-6026-4610-95F1-77D62597F260}" type="pres">
      <dgm:prSet presAssocID="{7260B1E7-CC61-4550-9338-68ABDCA5F762}" presName="level3hierChild" presStyleCnt="0"/>
      <dgm:spPr/>
    </dgm:pt>
    <dgm:pt modelId="{4EEA5327-CC36-4197-B7CA-BF3EEA0E5599}" type="pres">
      <dgm:prSet presAssocID="{CA9670D7-2CA4-4891-A0B9-B6B071E83425}" presName="conn2-1" presStyleLbl="parChTrans1D2" presStyleIdx="1" presStyleCnt="3"/>
      <dgm:spPr/>
    </dgm:pt>
    <dgm:pt modelId="{0C2BE1EC-8A1F-4545-BC5E-31DA49A465DA}" type="pres">
      <dgm:prSet presAssocID="{CA9670D7-2CA4-4891-A0B9-B6B071E83425}" presName="connTx" presStyleLbl="parChTrans1D2" presStyleIdx="1" presStyleCnt="3"/>
      <dgm:spPr/>
    </dgm:pt>
    <dgm:pt modelId="{50959AEE-8378-4995-A925-E305AEF09D8E}" type="pres">
      <dgm:prSet presAssocID="{659705B4-5CC0-4390-8AFE-93702AA99ADB}" presName="root2" presStyleCnt="0"/>
      <dgm:spPr/>
    </dgm:pt>
    <dgm:pt modelId="{51901F51-550A-441C-8CF7-211AA1F05BF9}" type="pres">
      <dgm:prSet presAssocID="{659705B4-5CC0-4390-8AFE-93702AA99ADB}" presName="LevelTwoTextNode" presStyleLbl="node2" presStyleIdx="1" presStyleCnt="3">
        <dgm:presLayoutVars>
          <dgm:chPref val="3"/>
        </dgm:presLayoutVars>
      </dgm:prSet>
      <dgm:spPr/>
    </dgm:pt>
    <dgm:pt modelId="{A3F3AEC2-B224-4369-A308-8AF3E97BBE1F}" type="pres">
      <dgm:prSet presAssocID="{659705B4-5CC0-4390-8AFE-93702AA99ADB}" presName="level3hierChild" presStyleCnt="0"/>
      <dgm:spPr/>
    </dgm:pt>
    <dgm:pt modelId="{05B0491D-D65F-476C-83D4-7ED314AE7214}" type="pres">
      <dgm:prSet presAssocID="{32A3D728-AA44-4394-BA25-6137CA803FF9}" presName="conn2-1" presStyleLbl="parChTrans1D2" presStyleIdx="2" presStyleCnt="3"/>
      <dgm:spPr/>
    </dgm:pt>
    <dgm:pt modelId="{CFB55F69-84BA-47AF-8C4E-B1877D68BEDC}" type="pres">
      <dgm:prSet presAssocID="{32A3D728-AA44-4394-BA25-6137CA803FF9}" presName="connTx" presStyleLbl="parChTrans1D2" presStyleIdx="2" presStyleCnt="3"/>
      <dgm:spPr/>
    </dgm:pt>
    <dgm:pt modelId="{BB158101-AB09-4A29-81FB-679EDBBB0521}" type="pres">
      <dgm:prSet presAssocID="{7EE84477-7D29-4F40-AC1C-811CF8387E67}" presName="root2" presStyleCnt="0"/>
      <dgm:spPr/>
    </dgm:pt>
    <dgm:pt modelId="{C91FD71A-C547-44AF-A184-D2A30672ABA0}" type="pres">
      <dgm:prSet presAssocID="{7EE84477-7D29-4F40-AC1C-811CF8387E67}" presName="LevelTwoTextNode" presStyleLbl="node2" presStyleIdx="2" presStyleCnt="3">
        <dgm:presLayoutVars>
          <dgm:chPref val="3"/>
        </dgm:presLayoutVars>
      </dgm:prSet>
      <dgm:spPr/>
    </dgm:pt>
    <dgm:pt modelId="{193B69FE-4380-49D3-AC4B-1982FAAD10B3}" type="pres">
      <dgm:prSet presAssocID="{7EE84477-7D29-4F40-AC1C-811CF8387E67}" presName="level3hierChild" presStyleCnt="0"/>
      <dgm:spPr/>
    </dgm:pt>
  </dgm:ptLst>
  <dgm:cxnLst>
    <dgm:cxn modelId="{04622922-571F-46C6-9FBE-21C5BA19408B}" type="presOf" srcId="{32A3D728-AA44-4394-BA25-6137CA803FF9}" destId="{CFB55F69-84BA-47AF-8C4E-B1877D68BEDC}" srcOrd="1" destOrd="0" presId="urn:microsoft.com/office/officeart/2005/8/layout/hierarchy2"/>
    <dgm:cxn modelId="{30AC042B-D45C-4ED1-B2A7-90BC4DA52EC0}" type="presOf" srcId="{44B08730-4027-454D-B407-B491F1C64BA4}" destId="{6B16444A-AA91-4AB1-A831-133808DE245C}" srcOrd="0" destOrd="0" presId="urn:microsoft.com/office/officeart/2005/8/layout/hierarchy2"/>
    <dgm:cxn modelId="{A242E12D-EE81-4D46-AD32-AAC1273104BB}" type="presOf" srcId="{7EE84477-7D29-4F40-AC1C-811CF8387E67}" destId="{C91FD71A-C547-44AF-A184-D2A30672ABA0}" srcOrd="0" destOrd="0" presId="urn:microsoft.com/office/officeart/2005/8/layout/hierarchy2"/>
    <dgm:cxn modelId="{49EC702F-9590-43FD-A702-14FBF270F729}" type="presOf" srcId="{32A3D728-AA44-4394-BA25-6137CA803FF9}" destId="{05B0491D-D65F-476C-83D4-7ED314AE7214}" srcOrd="0" destOrd="0" presId="urn:microsoft.com/office/officeart/2005/8/layout/hierarchy2"/>
    <dgm:cxn modelId="{94A46734-FE13-4A79-8804-EFA2A676A11A}" type="presOf" srcId="{CA9670D7-2CA4-4891-A0B9-B6B071E83425}" destId="{4EEA5327-CC36-4197-B7CA-BF3EEA0E5599}" srcOrd="0" destOrd="0" presId="urn:microsoft.com/office/officeart/2005/8/layout/hierarchy2"/>
    <dgm:cxn modelId="{E791C140-2047-43F9-994A-1F0828C534A3}" type="presOf" srcId="{CA9670D7-2CA4-4891-A0B9-B6B071E83425}" destId="{0C2BE1EC-8A1F-4545-BC5E-31DA49A465DA}" srcOrd="1" destOrd="0" presId="urn:microsoft.com/office/officeart/2005/8/layout/hierarchy2"/>
    <dgm:cxn modelId="{C15BC764-D8D4-4A9F-A03D-F3CA25872328}" srcId="{DBE277B3-4EA5-4BD5-96F7-13BF04950F83}" destId="{7260B1E7-CC61-4550-9338-68ABDCA5F762}" srcOrd="0" destOrd="0" parTransId="{D8E96BEB-039A-4725-9D18-D4F7DA543F37}" sibTransId="{A3E56F87-298E-4042-BB70-E6699A9F879A}"/>
    <dgm:cxn modelId="{39FE186F-EFEE-41C4-8295-1B65DB83FE1B}" srcId="{44B08730-4027-454D-B407-B491F1C64BA4}" destId="{DBE277B3-4EA5-4BD5-96F7-13BF04950F83}" srcOrd="0" destOrd="0" parTransId="{94BDCB19-0C66-4AA5-A4FE-1E583C162AB5}" sibTransId="{FE6DAB25-DD1E-4663-9E41-15BAF4AEF261}"/>
    <dgm:cxn modelId="{D4442571-F9BE-4437-8E64-BDFBF0C80A05}" type="presOf" srcId="{659705B4-5CC0-4390-8AFE-93702AA99ADB}" destId="{51901F51-550A-441C-8CF7-211AA1F05BF9}" srcOrd="0" destOrd="0" presId="urn:microsoft.com/office/officeart/2005/8/layout/hierarchy2"/>
    <dgm:cxn modelId="{3F999B88-1CBE-4232-AD2B-C40AB736B197}" srcId="{DBE277B3-4EA5-4BD5-96F7-13BF04950F83}" destId="{7EE84477-7D29-4F40-AC1C-811CF8387E67}" srcOrd="2" destOrd="0" parTransId="{32A3D728-AA44-4394-BA25-6137CA803FF9}" sibTransId="{4234B861-5E1F-4DEB-8366-73B9C68AA6F7}"/>
    <dgm:cxn modelId="{3E911197-7AC4-45A1-B74E-BEC19F36846F}" srcId="{DBE277B3-4EA5-4BD5-96F7-13BF04950F83}" destId="{659705B4-5CC0-4390-8AFE-93702AA99ADB}" srcOrd="1" destOrd="0" parTransId="{CA9670D7-2CA4-4891-A0B9-B6B071E83425}" sibTransId="{9B82BFE4-06EB-46B5-9DB6-6465E3D5750C}"/>
    <dgm:cxn modelId="{130AFAB1-DB5A-4FFB-90FE-5B3F2A644F3B}" type="presOf" srcId="{D8E96BEB-039A-4725-9D18-D4F7DA543F37}" destId="{3509DC03-3338-4B21-B9C4-3BF5BF607912}" srcOrd="0" destOrd="0" presId="urn:microsoft.com/office/officeart/2005/8/layout/hierarchy2"/>
    <dgm:cxn modelId="{B4FA95C2-FD76-4FD0-BC3E-CE8C806E5831}" type="presOf" srcId="{D8E96BEB-039A-4725-9D18-D4F7DA543F37}" destId="{1147E510-E6BC-4BC5-B403-D55080B2D2A0}" srcOrd="1" destOrd="0" presId="urn:microsoft.com/office/officeart/2005/8/layout/hierarchy2"/>
    <dgm:cxn modelId="{D4A829E7-8412-4CB5-8986-DE05885C0572}" type="presOf" srcId="{7260B1E7-CC61-4550-9338-68ABDCA5F762}" destId="{136509B2-1117-45ED-8BB0-A9E17F86C5BF}" srcOrd="0" destOrd="0" presId="urn:microsoft.com/office/officeart/2005/8/layout/hierarchy2"/>
    <dgm:cxn modelId="{B1761FEF-A3B7-4E45-8ECD-E80AAE878251}" type="presOf" srcId="{DBE277B3-4EA5-4BD5-96F7-13BF04950F83}" destId="{8946212D-1C5E-4C18-8BBF-DF22E814BC5E}" srcOrd="0" destOrd="0" presId="urn:microsoft.com/office/officeart/2005/8/layout/hierarchy2"/>
    <dgm:cxn modelId="{90388F4F-9A4B-4783-8564-37C249C30B68}" type="presParOf" srcId="{6B16444A-AA91-4AB1-A831-133808DE245C}" destId="{537532A0-27A9-4BDB-94A7-200DCF727D73}" srcOrd="0" destOrd="0" presId="urn:microsoft.com/office/officeart/2005/8/layout/hierarchy2"/>
    <dgm:cxn modelId="{9959A4DB-DDE7-4AA8-8631-062B0BA6EF1B}" type="presParOf" srcId="{537532A0-27A9-4BDB-94A7-200DCF727D73}" destId="{8946212D-1C5E-4C18-8BBF-DF22E814BC5E}" srcOrd="0" destOrd="0" presId="urn:microsoft.com/office/officeart/2005/8/layout/hierarchy2"/>
    <dgm:cxn modelId="{9925D0D3-1AA0-4DDF-AE40-ED3AFEBE85A3}" type="presParOf" srcId="{537532A0-27A9-4BDB-94A7-200DCF727D73}" destId="{4CA39FB5-53B3-4619-8361-BF5292898606}" srcOrd="1" destOrd="0" presId="urn:microsoft.com/office/officeart/2005/8/layout/hierarchy2"/>
    <dgm:cxn modelId="{5E3305FF-1A07-456C-ABCA-E3103B44F335}" type="presParOf" srcId="{4CA39FB5-53B3-4619-8361-BF5292898606}" destId="{3509DC03-3338-4B21-B9C4-3BF5BF607912}" srcOrd="0" destOrd="0" presId="urn:microsoft.com/office/officeart/2005/8/layout/hierarchy2"/>
    <dgm:cxn modelId="{822DF3CB-FF77-46B5-A6D2-7128EF25495E}" type="presParOf" srcId="{3509DC03-3338-4B21-B9C4-3BF5BF607912}" destId="{1147E510-E6BC-4BC5-B403-D55080B2D2A0}" srcOrd="0" destOrd="0" presId="urn:microsoft.com/office/officeart/2005/8/layout/hierarchy2"/>
    <dgm:cxn modelId="{DD3D2D27-48BD-4E75-92ED-C114AF1789A7}" type="presParOf" srcId="{4CA39FB5-53B3-4619-8361-BF5292898606}" destId="{3AE461EC-3723-47BA-AEDB-86F40114E544}" srcOrd="1" destOrd="0" presId="urn:microsoft.com/office/officeart/2005/8/layout/hierarchy2"/>
    <dgm:cxn modelId="{8DDA0308-A15F-480B-99EC-7E832FA32C6C}" type="presParOf" srcId="{3AE461EC-3723-47BA-AEDB-86F40114E544}" destId="{136509B2-1117-45ED-8BB0-A9E17F86C5BF}" srcOrd="0" destOrd="0" presId="urn:microsoft.com/office/officeart/2005/8/layout/hierarchy2"/>
    <dgm:cxn modelId="{1FB4614B-7A33-4A9F-AC86-CFE3DAE93968}" type="presParOf" srcId="{3AE461EC-3723-47BA-AEDB-86F40114E544}" destId="{46973D3A-6026-4610-95F1-77D62597F260}" srcOrd="1" destOrd="0" presId="urn:microsoft.com/office/officeart/2005/8/layout/hierarchy2"/>
    <dgm:cxn modelId="{5EB422F2-1AF9-467F-9BDA-3211318AAF33}" type="presParOf" srcId="{4CA39FB5-53B3-4619-8361-BF5292898606}" destId="{4EEA5327-CC36-4197-B7CA-BF3EEA0E5599}" srcOrd="2" destOrd="0" presId="urn:microsoft.com/office/officeart/2005/8/layout/hierarchy2"/>
    <dgm:cxn modelId="{23BBAB67-7A3D-44DF-A701-8D610AD96A5D}" type="presParOf" srcId="{4EEA5327-CC36-4197-B7CA-BF3EEA0E5599}" destId="{0C2BE1EC-8A1F-4545-BC5E-31DA49A465DA}" srcOrd="0" destOrd="0" presId="urn:microsoft.com/office/officeart/2005/8/layout/hierarchy2"/>
    <dgm:cxn modelId="{20BD90BA-323C-4226-A0AA-396012FFF30F}" type="presParOf" srcId="{4CA39FB5-53B3-4619-8361-BF5292898606}" destId="{50959AEE-8378-4995-A925-E305AEF09D8E}" srcOrd="3" destOrd="0" presId="urn:microsoft.com/office/officeart/2005/8/layout/hierarchy2"/>
    <dgm:cxn modelId="{80750EB5-ECF7-4101-9043-E27CAE2A662B}" type="presParOf" srcId="{50959AEE-8378-4995-A925-E305AEF09D8E}" destId="{51901F51-550A-441C-8CF7-211AA1F05BF9}" srcOrd="0" destOrd="0" presId="urn:microsoft.com/office/officeart/2005/8/layout/hierarchy2"/>
    <dgm:cxn modelId="{B28769AD-10B8-4B23-9D54-C99C3CCD1F87}" type="presParOf" srcId="{50959AEE-8378-4995-A925-E305AEF09D8E}" destId="{A3F3AEC2-B224-4369-A308-8AF3E97BBE1F}" srcOrd="1" destOrd="0" presId="urn:microsoft.com/office/officeart/2005/8/layout/hierarchy2"/>
    <dgm:cxn modelId="{B6CE0253-4F41-4DBB-AC67-9A1953CD1319}" type="presParOf" srcId="{4CA39FB5-53B3-4619-8361-BF5292898606}" destId="{05B0491D-D65F-476C-83D4-7ED314AE7214}" srcOrd="4" destOrd="0" presId="urn:microsoft.com/office/officeart/2005/8/layout/hierarchy2"/>
    <dgm:cxn modelId="{2E1D4F83-E079-460D-AAAD-2182522ECDE2}" type="presParOf" srcId="{05B0491D-D65F-476C-83D4-7ED314AE7214}" destId="{CFB55F69-84BA-47AF-8C4E-B1877D68BEDC}" srcOrd="0" destOrd="0" presId="urn:microsoft.com/office/officeart/2005/8/layout/hierarchy2"/>
    <dgm:cxn modelId="{6D38587D-35D2-4912-8E97-3AA177435C04}" type="presParOf" srcId="{4CA39FB5-53B3-4619-8361-BF5292898606}" destId="{BB158101-AB09-4A29-81FB-679EDBBB0521}" srcOrd="5" destOrd="0" presId="urn:microsoft.com/office/officeart/2005/8/layout/hierarchy2"/>
    <dgm:cxn modelId="{390E5F5B-0A05-41A9-8122-ABCE71F8C232}" type="presParOf" srcId="{BB158101-AB09-4A29-81FB-679EDBBB0521}" destId="{C91FD71A-C547-44AF-A184-D2A30672ABA0}" srcOrd="0" destOrd="0" presId="urn:microsoft.com/office/officeart/2005/8/layout/hierarchy2"/>
    <dgm:cxn modelId="{059DFFDE-D6B3-478C-94F5-DBECEBFB6055}" type="presParOf" srcId="{BB158101-AB09-4A29-81FB-679EDBBB0521}" destId="{193B69FE-4380-49D3-AC4B-1982FAAD10B3}" srcOrd="1" destOrd="0" presId="urn:microsoft.com/office/officeart/2005/8/layout/hierarchy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2CFF54-391D-4A54-8AA8-AF46166EBB8E}" type="doc">
      <dgm:prSet loTypeId="urn:microsoft.com/office/officeart/2008/layout/LinedList" loCatId="list" qsTypeId="urn:microsoft.com/office/officeart/2005/8/quickstyle/simple1" qsCatId="simple" csTypeId="urn:microsoft.com/office/officeart/2005/8/colors/accent2_4" csCatId="accent2"/>
      <dgm:spPr/>
      <dgm:t>
        <a:bodyPr/>
        <a:lstStyle/>
        <a:p>
          <a:endParaRPr lang="en-US"/>
        </a:p>
      </dgm:t>
    </dgm:pt>
    <dgm:pt modelId="{3786F5C8-D553-43A2-9F6B-79EB2F20D04A}">
      <dgm:prSet custT="1"/>
      <dgm:spPr/>
      <dgm:t>
        <a:bodyPr/>
        <a:lstStyle/>
        <a:p>
          <a:pPr rtl="0"/>
          <a:r>
            <a:rPr lang="en-US" sz="3200" b="1" baseline="0" dirty="0"/>
            <a:t>Do it on your own</a:t>
          </a:r>
          <a:endParaRPr lang="en-US" sz="3200" dirty="0"/>
        </a:p>
      </dgm:t>
    </dgm:pt>
    <dgm:pt modelId="{B55B2746-59A0-4218-ADB8-8A2AD7576D01}" type="parTrans" cxnId="{DDEEC3A9-B024-4C46-8460-067D1F72DAFC}">
      <dgm:prSet/>
      <dgm:spPr/>
      <dgm:t>
        <a:bodyPr/>
        <a:lstStyle/>
        <a:p>
          <a:endParaRPr lang="en-US"/>
        </a:p>
      </dgm:t>
    </dgm:pt>
    <dgm:pt modelId="{FD744F90-A862-4E9A-8E79-D4F7FE136BCF}" type="sibTrans" cxnId="{DDEEC3A9-B024-4C46-8460-067D1F72DAFC}">
      <dgm:prSet/>
      <dgm:spPr/>
      <dgm:t>
        <a:bodyPr/>
        <a:lstStyle/>
        <a:p>
          <a:endParaRPr lang="en-US"/>
        </a:p>
      </dgm:t>
    </dgm:pt>
    <dgm:pt modelId="{104ADAA4-67F6-49FE-B2BB-86F692813C07}">
      <dgm:prSet/>
      <dgm:spPr/>
      <dgm:t>
        <a:bodyPr/>
        <a:lstStyle/>
        <a:p>
          <a:pPr rtl="0"/>
          <a:r>
            <a:rPr lang="en-US" baseline="0" dirty="0"/>
            <a:t>The colleges will love you for it!</a:t>
          </a:r>
          <a:endParaRPr lang="en-US" dirty="0"/>
        </a:p>
      </dgm:t>
    </dgm:pt>
    <dgm:pt modelId="{9B3749D6-10F2-453A-997C-E2D5A0F2739E}" type="parTrans" cxnId="{79365C32-5EF9-4E24-8BC4-36FC0E67AA98}">
      <dgm:prSet/>
      <dgm:spPr/>
      <dgm:t>
        <a:bodyPr/>
        <a:lstStyle/>
        <a:p>
          <a:endParaRPr lang="en-US"/>
        </a:p>
      </dgm:t>
    </dgm:pt>
    <dgm:pt modelId="{7E60BD2A-BFDD-41CF-B820-8E8F7FAA3777}" type="sibTrans" cxnId="{79365C32-5EF9-4E24-8BC4-36FC0E67AA98}">
      <dgm:prSet/>
      <dgm:spPr/>
      <dgm:t>
        <a:bodyPr/>
        <a:lstStyle/>
        <a:p>
          <a:endParaRPr lang="en-US"/>
        </a:p>
      </dgm:t>
    </dgm:pt>
    <dgm:pt modelId="{582019ED-4748-45F6-B897-D2732B3C5F2E}">
      <dgm:prSet custT="1"/>
      <dgm:spPr/>
      <dgm:t>
        <a:bodyPr/>
        <a:lstStyle/>
        <a:p>
          <a:pPr rtl="0"/>
          <a:r>
            <a:rPr lang="en-US" sz="3200" b="1" baseline="0" dirty="0"/>
            <a:t>Let your accountant do it for you</a:t>
          </a:r>
          <a:endParaRPr lang="en-US" sz="3200" dirty="0"/>
        </a:p>
      </dgm:t>
    </dgm:pt>
    <dgm:pt modelId="{459D3927-FB22-4130-A8DB-44443C3C46B5}" type="parTrans" cxnId="{F603FC21-B168-452F-BB53-5D36A182316B}">
      <dgm:prSet/>
      <dgm:spPr/>
      <dgm:t>
        <a:bodyPr/>
        <a:lstStyle/>
        <a:p>
          <a:endParaRPr lang="en-US"/>
        </a:p>
      </dgm:t>
    </dgm:pt>
    <dgm:pt modelId="{C214AC59-9390-4A77-B046-D959A98DE43C}" type="sibTrans" cxnId="{F603FC21-B168-452F-BB53-5D36A182316B}">
      <dgm:prSet/>
      <dgm:spPr/>
      <dgm:t>
        <a:bodyPr/>
        <a:lstStyle/>
        <a:p>
          <a:endParaRPr lang="en-US"/>
        </a:p>
      </dgm:t>
    </dgm:pt>
    <dgm:pt modelId="{3A0F08BD-34A4-4DB5-BC64-83C57F8306B0}">
      <dgm:prSet/>
      <dgm:spPr/>
      <dgm:t>
        <a:bodyPr/>
        <a:lstStyle/>
        <a:p>
          <a:pPr rtl="0"/>
          <a:r>
            <a:rPr lang="en-US" baseline="0" dirty="0"/>
            <a:t>Tax formulas are totally different than financial aid formulas</a:t>
          </a:r>
          <a:endParaRPr lang="en-US" dirty="0"/>
        </a:p>
      </dgm:t>
    </dgm:pt>
    <dgm:pt modelId="{0B51CDF8-AE4D-4B93-B148-848430F10D31}" type="parTrans" cxnId="{1DCEFA91-6785-476D-AF9F-9A44DD2D4FAE}">
      <dgm:prSet/>
      <dgm:spPr/>
      <dgm:t>
        <a:bodyPr/>
        <a:lstStyle/>
        <a:p>
          <a:endParaRPr lang="en-US"/>
        </a:p>
      </dgm:t>
    </dgm:pt>
    <dgm:pt modelId="{58D6382C-FC6F-4D59-B865-DF9605528A06}" type="sibTrans" cxnId="{1DCEFA91-6785-476D-AF9F-9A44DD2D4FAE}">
      <dgm:prSet/>
      <dgm:spPr/>
      <dgm:t>
        <a:bodyPr/>
        <a:lstStyle/>
        <a:p>
          <a:endParaRPr lang="en-US"/>
        </a:p>
      </dgm:t>
    </dgm:pt>
    <dgm:pt modelId="{060BDCEB-946F-45F7-8150-C766240F5FEE}">
      <dgm:prSet/>
      <dgm:spPr/>
      <dgm:t>
        <a:bodyPr/>
        <a:lstStyle/>
        <a:p>
          <a:pPr rtl="0"/>
          <a:r>
            <a:rPr lang="en-US" baseline="0"/>
            <a:t>Filling out tax returns is totally different than filling out college aid forms</a:t>
          </a:r>
          <a:endParaRPr lang="en-US"/>
        </a:p>
      </dgm:t>
    </dgm:pt>
    <dgm:pt modelId="{FF4ACD51-643D-445C-BF29-8E5B470532B6}" type="parTrans" cxnId="{19C5E097-E68A-4474-A7F6-6DBC106F3635}">
      <dgm:prSet/>
      <dgm:spPr/>
      <dgm:t>
        <a:bodyPr/>
        <a:lstStyle/>
        <a:p>
          <a:endParaRPr lang="en-US"/>
        </a:p>
      </dgm:t>
    </dgm:pt>
    <dgm:pt modelId="{D5595C1B-8871-49B9-BCD4-8EF3D29DD336}" type="sibTrans" cxnId="{19C5E097-E68A-4474-A7F6-6DBC106F3635}">
      <dgm:prSet/>
      <dgm:spPr/>
      <dgm:t>
        <a:bodyPr/>
        <a:lstStyle/>
        <a:p>
          <a:endParaRPr lang="en-US"/>
        </a:p>
      </dgm:t>
    </dgm:pt>
    <dgm:pt modelId="{30A21649-55C9-4FF2-9A88-AD4DB8D2DF9D}">
      <dgm:prSet/>
      <dgm:spPr/>
      <dgm:t>
        <a:bodyPr/>
        <a:lstStyle/>
        <a:p>
          <a:pPr rtl="0"/>
          <a:r>
            <a:rPr lang="en-US" baseline="0"/>
            <a:t>Accountants tend to apply accounting principles to financial aid, which can destroy the results</a:t>
          </a:r>
          <a:endParaRPr lang="en-US"/>
        </a:p>
      </dgm:t>
    </dgm:pt>
    <dgm:pt modelId="{4F1B5FD0-9CB5-46A3-BD85-C1C87AFE9C2E}" type="parTrans" cxnId="{37FD36D4-92B5-4A05-A633-5E02AC885BF7}">
      <dgm:prSet/>
      <dgm:spPr/>
      <dgm:t>
        <a:bodyPr/>
        <a:lstStyle/>
        <a:p>
          <a:endParaRPr lang="en-US"/>
        </a:p>
      </dgm:t>
    </dgm:pt>
    <dgm:pt modelId="{93C53D92-B333-40B7-9088-F8DD9D37CF31}" type="sibTrans" cxnId="{37FD36D4-92B5-4A05-A633-5E02AC885BF7}">
      <dgm:prSet/>
      <dgm:spPr/>
      <dgm:t>
        <a:bodyPr/>
        <a:lstStyle/>
        <a:p>
          <a:endParaRPr lang="en-US"/>
        </a:p>
      </dgm:t>
    </dgm:pt>
    <dgm:pt modelId="{8067F9E1-74BC-445C-8F95-D7528FFE5B74}">
      <dgm:prSet/>
      <dgm:spPr/>
      <dgm:t>
        <a:bodyPr/>
        <a:lstStyle/>
        <a:p>
          <a:pPr rtl="0"/>
          <a:r>
            <a:rPr lang="en-US"/>
            <a:t>Accountants are experts in accounting, not financial aid</a:t>
          </a:r>
        </a:p>
      </dgm:t>
    </dgm:pt>
    <dgm:pt modelId="{9A3CDA7F-42D0-4470-AB6D-337F3983A392}" type="parTrans" cxnId="{FDEB52DD-1B50-4FED-9A0D-DF4BAE0F2ADE}">
      <dgm:prSet/>
      <dgm:spPr/>
      <dgm:t>
        <a:bodyPr/>
        <a:lstStyle/>
        <a:p>
          <a:endParaRPr lang="en-US"/>
        </a:p>
      </dgm:t>
    </dgm:pt>
    <dgm:pt modelId="{869D500C-3B86-40D5-AEE5-8B0B9CDD1113}" type="sibTrans" cxnId="{FDEB52DD-1B50-4FED-9A0D-DF4BAE0F2ADE}">
      <dgm:prSet/>
      <dgm:spPr/>
      <dgm:t>
        <a:bodyPr/>
        <a:lstStyle/>
        <a:p>
          <a:endParaRPr lang="en-US"/>
        </a:p>
      </dgm:t>
    </dgm:pt>
    <dgm:pt modelId="{F6904295-158D-4554-BC13-A267900828E4}">
      <dgm:prSet/>
      <dgm:spPr/>
      <dgm:t>
        <a:bodyPr/>
        <a:lstStyle/>
        <a:p>
          <a:pPr rtl="0"/>
          <a:r>
            <a:rPr lang="en-US"/>
            <a:t>However, if you own a business, your accountant must get involved to help with “Business Supplement Forms”</a:t>
          </a:r>
        </a:p>
      </dgm:t>
    </dgm:pt>
    <dgm:pt modelId="{93732BBD-7C44-4579-9091-71E3C6446882}" type="parTrans" cxnId="{6E34411A-F033-4339-A0AE-75EE8EF71F5C}">
      <dgm:prSet/>
      <dgm:spPr/>
      <dgm:t>
        <a:bodyPr/>
        <a:lstStyle/>
        <a:p>
          <a:endParaRPr lang="en-US"/>
        </a:p>
      </dgm:t>
    </dgm:pt>
    <dgm:pt modelId="{0E833C88-33F2-43F5-82AD-62A3AB6DA452}" type="sibTrans" cxnId="{6E34411A-F033-4339-A0AE-75EE8EF71F5C}">
      <dgm:prSet/>
      <dgm:spPr/>
      <dgm:t>
        <a:bodyPr/>
        <a:lstStyle/>
        <a:p>
          <a:endParaRPr lang="en-US"/>
        </a:p>
      </dgm:t>
    </dgm:pt>
    <dgm:pt modelId="{1EDE98E8-23DF-4E5E-AECE-5A75ADA96F83}" type="pres">
      <dgm:prSet presAssocID="{302CFF54-391D-4A54-8AA8-AF46166EBB8E}" presName="vert0" presStyleCnt="0">
        <dgm:presLayoutVars>
          <dgm:dir/>
          <dgm:animOne val="branch"/>
          <dgm:animLvl val="lvl"/>
        </dgm:presLayoutVars>
      </dgm:prSet>
      <dgm:spPr/>
    </dgm:pt>
    <dgm:pt modelId="{5269322B-DA7C-4B22-83F0-6C7C0C51337F}" type="pres">
      <dgm:prSet presAssocID="{3786F5C8-D553-43A2-9F6B-79EB2F20D04A}" presName="thickLine" presStyleLbl="alignNode1" presStyleIdx="0" presStyleCnt="2"/>
      <dgm:spPr/>
    </dgm:pt>
    <dgm:pt modelId="{E7825372-71C4-4C56-AC35-BF047A217620}" type="pres">
      <dgm:prSet presAssocID="{3786F5C8-D553-43A2-9F6B-79EB2F20D04A}" presName="horz1" presStyleCnt="0"/>
      <dgm:spPr/>
    </dgm:pt>
    <dgm:pt modelId="{F640A4DE-5E81-4B42-B734-A4575CEC2021}" type="pres">
      <dgm:prSet presAssocID="{3786F5C8-D553-43A2-9F6B-79EB2F20D04A}" presName="tx1" presStyleLbl="revTx" presStyleIdx="0" presStyleCnt="8"/>
      <dgm:spPr/>
    </dgm:pt>
    <dgm:pt modelId="{F4026E30-91AA-41F5-B88C-03902675EAA3}" type="pres">
      <dgm:prSet presAssocID="{3786F5C8-D553-43A2-9F6B-79EB2F20D04A}" presName="vert1" presStyleCnt="0"/>
      <dgm:spPr/>
    </dgm:pt>
    <dgm:pt modelId="{D931664D-386C-4811-8383-B61C59A679C1}" type="pres">
      <dgm:prSet presAssocID="{104ADAA4-67F6-49FE-B2BB-86F692813C07}" presName="vertSpace2a" presStyleCnt="0"/>
      <dgm:spPr/>
    </dgm:pt>
    <dgm:pt modelId="{9B20D591-9B36-476C-A0CD-B396774DF584}" type="pres">
      <dgm:prSet presAssocID="{104ADAA4-67F6-49FE-B2BB-86F692813C07}" presName="horz2" presStyleCnt="0"/>
      <dgm:spPr/>
    </dgm:pt>
    <dgm:pt modelId="{4C49BD18-25A2-49E8-9736-9D68C5BF8269}" type="pres">
      <dgm:prSet presAssocID="{104ADAA4-67F6-49FE-B2BB-86F692813C07}" presName="horzSpace2" presStyleCnt="0"/>
      <dgm:spPr/>
    </dgm:pt>
    <dgm:pt modelId="{855FDF61-2487-4C92-8ADA-56890461BAF5}" type="pres">
      <dgm:prSet presAssocID="{104ADAA4-67F6-49FE-B2BB-86F692813C07}" presName="tx2" presStyleLbl="revTx" presStyleIdx="1" presStyleCnt="8"/>
      <dgm:spPr/>
    </dgm:pt>
    <dgm:pt modelId="{13BE3EC4-A7AE-476D-900D-61C1BF0AB34A}" type="pres">
      <dgm:prSet presAssocID="{104ADAA4-67F6-49FE-B2BB-86F692813C07}" presName="vert2" presStyleCnt="0"/>
      <dgm:spPr/>
    </dgm:pt>
    <dgm:pt modelId="{AC75C8D7-7214-4A24-80F1-E3C9A64446CA}" type="pres">
      <dgm:prSet presAssocID="{104ADAA4-67F6-49FE-B2BB-86F692813C07}" presName="thinLine2b" presStyleLbl="callout" presStyleIdx="0" presStyleCnt="5" custLinFactY="-400000" custLinFactNeighborX="-3141" custLinFactNeighborY="-411926"/>
      <dgm:spPr/>
    </dgm:pt>
    <dgm:pt modelId="{04EEB254-7427-40F5-A7A1-F7BC0CB66441}" type="pres">
      <dgm:prSet presAssocID="{104ADAA4-67F6-49FE-B2BB-86F692813C07}" presName="vertSpace2b" presStyleCnt="0"/>
      <dgm:spPr/>
    </dgm:pt>
    <dgm:pt modelId="{1CD18B2A-F887-4533-B782-A77D62BD31CD}" type="pres">
      <dgm:prSet presAssocID="{582019ED-4748-45F6-B897-D2732B3C5F2E}" presName="thickLine" presStyleLbl="alignNode1" presStyleIdx="1" presStyleCnt="2" custLinFactNeighborX="-279" custLinFactNeighborY="-12605"/>
      <dgm:spPr/>
    </dgm:pt>
    <dgm:pt modelId="{5F2F4B7A-9247-46B7-B76F-8C2C0E48D345}" type="pres">
      <dgm:prSet presAssocID="{582019ED-4748-45F6-B897-D2732B3C5F2E}" presName="horz1" presStyleCnt="0"/>
      <dgm:spPr/>
    </dgm:pt>
    <dgm:pt modelId="{C890AEA1-2775-488C-93E9-B7CD84A6E2C6}" type="pres">
      <dgm:prSet presAssocID="{582019ED-4748-45F6-B897-D2732B3C5F2E}" presName="tx1" presStyleLbl="revTx" presStyleIdx="2" presStyleCnt="8"/>
      <dgm:spPr/>
    </dgm:pt>
    <dgm:pt modelId="{B3B94F4D-817E-482D-8495-A8D2F931A2C1}" type="pres">
      <dgm:prSet presAssocID="{582019ED-4748-45F6-B897-D2732B3C5F2E}" presName="vert1" presStyleCnt="0"/>
      <dgm:spPr/>
    </dgm:pt>
    <dgm:pt modelId="{D76E8338-79E6-491C-8E4D-1289BEF8EF79}" type="pres">
      <dgm:prSet presAssocID="{3A0F08BD-34A4-4DB5-BC64-83C57F8306B0}" presName="vertSpace2a" presStyleCnt="0"/>
      <dgm:spPr/>
    </dgm:pt>
    <dgm:pt modelId="{155473FE-A39A-40B0-8682-DAAD8C405F29}" type="pres">
      <dgm:prSet presAssocID="{3A0F08BD-34A4-4DB5-BC64-83C57F8306B0}" presName="horz2" presStyleCnt="0"/>
      <dgm:spPr/>
    </dgm:pt>
    <dgm:pt modelId="{9DD99F3F-0461-48C2-B185-FE8CC436D3BB}" type="pres">
      <dgm:prSet presAssocID="{3A0F08BD-34A4-4DB5-BC64-83C57F8306B0}" presName="horzSpace2" presStyleCnt="0"/>
      <dgm:spPr/>
    </dgm:pt>
    <dgm:pt modelId="{B1322124-10E1-4B19-A5D0-E98D92ED0931}" type="pres">
      <dgm:prSet presAssocID="{3A0F08BD-34A4-4DB5-BC64-83C57F8306B0}" presName="tx2" presStyleLbl="revTx" presStyleIdx="3" presStyleCnt="8"/>
      <dgm:spPr/>
    </dgm:pt>
    <dgm:pt modelId="{36D41450-5ED4-44B7-86B3-DD4E14830508}" type="pres">
      <dgm:prSet presAssocID="{3A0F08BD-34A4-4DB5-BC64-83C57F8306B0}" presName="vert2" presStyleCnt="0"/>
      <dgm:spPr/>
    </dgm:pt>
    <dgm:pt modelId="{4EFF0E56-948B-46B1-A2BA-D4B9A0FA7F0C}" type="pres">
      <dgm:prSet presAssocID="{3A0F08BD-34A4-4DB5-BC64-83C57F8306B0}" presName="thinLine2b" presStyleLbl="callout" presStyleIdx="1" presStyleCnt="5"/>
      <dgm:spPr/>
    </dgm:pt>
    <dgm:pt modelId="{168CCFEE-449C-4D64-BD20-C7ECE0FF1A58}" type="pres">
      <dgm:prSet presAssocID="{3A0F08BD-34A4-4DB5-BC64-83C57F8306B0}" presName="vertSpace2b" presStyleCnt="0"/>
      <dgm:spPr/>
    </dgm:pt>
    <dgm:pt modelId="{ED85365D-3C37-4FEC-9F69-B39992D8B3C0}" type="pres">
      <dgm:prSet presAssocID="{060BDCEB-946F-45F7-8150-C766240F5FEE}" presName="horz2" presStyleCnt="0"/>
      <dgm:spPr/>
    </dgm:pt>
    <dgm:pt modelId="{6E98E87E-1037-47C8-AAFA-27F6474D7F8D}" type="pres">
      <dgm:prSet presAssocID="{060BDCEB-946F-45F7-8150-C766240F5FEE}" presName="horzSpace2" presStyleCnt="0"/>
      <dgm:spPr/>
    </dgm:pt>
    <dgm:pt modelId="{3E0C6DA9-2AD7-4901-AA9C-3DAE6555C16C}" type="pres">
      <dgm:prSet presAssocID="{060BDCEB-946F-45F7-8150-C766240F5FEE}" presName="tx2" presStyleLbl="revTx" presStyleIdx="4" presStyleCnt="8"/>
      <dgm:spPr/>
    </dgm:pt>
    <dgm:pt modelId="{7C00437B-85AB-497A-BF39-F2E4E4480FF4}" type="pres">
      <dgm:prSet presAssocID="{060BDCEB-946F-45F7-8150-C766240F5FEE}" presName="vert2" presStyleCnt="0"/>
      <dgm:spPr/>
    </dgm:pt>
    <dgm:pt modelId="{74B87D21-1F2A-4F6E-B130-81169959D72B}" type="pres">
      <dgm:prSet presAssocID="{060BDCEB-946F-45F7-8150-C766240F5FEE}" presName="thinLine2b" presStyleLbl="callout" presStyleIdx="2" presStyleCnt="5"/>
      <dgm:spPr/>
    </dgm:pt>
    <dgm:pt modelId="{529B31A6-FF67-4B04-BE95-49132B4F08AD}" type="pres">
      <dgm:prSet presAssocID="{060BDCEB-946F-45F7-8150-C766240F5FEE}" presName="vertSpace2b" presStyleCnt="0"/>
      <dgm:spPr/>
    </dgm:pt>
    <dgm:pt modelId="{312A1594-8570-457B-87A6-A8BFB3D00745}" type="pres">
      <dgm:prSet presAssocID="{30A21649-55C9-4FF2-9A88-AD4DB8D2DF9D}" presName="horz2" presStyleCnt="0"/>
      <dgm:spPr/>
    </dgm:pt>
    <dgm:pt modelId="{7272ABC9-5653-4BF7-ADFC-0E6927726593}" type="pres">
      <dgm:prSet presAssocID="{30A21649-55C9-4FF2-9A88-AD4DB8D2DF9D}" presName="horzSpace2" presStyleCnt="0"/>
      <dgm:spPr/>
    </dgm:pt>
    <dgm:pt modelId="{D0F15697-4488-4E54-9309-4AAE4341580B}" type="pres">
      <dgm:prSet presAssocID="{30A21649-55C9-4FF2-9A88-AD4DB8D2DF9D}" presName="tx2" presStyleLbl="revTx" presStyleIdx="5" presStyleCnt="8"/>
      <dgm:spPr/>
    </dgm:pt>
    <dgm:pt modelId="{D17120C2-7925-4E55-86B7-90D5D5FDB1C8}" type="pres">
      <dgm:prSet presAssocID="{30A21649-55C9-4FF2-9A88-AD4DB8D2DF9D}" presName="vert2" presStyleCnt="0"/>
      <dgm:spPr/>
    </dgm:pt>
    <dgm:pt modelId="{1A5782C7-6F5E-4A4F-9066-AAFF3767C879}" type="pres">
      <dgm:prSet presAssocID="{8067F9E1-74BC-445C-8F95-D7528FFE5B74}" presName="horz3" presStyleCnt="0"/>
      <dgm:spPr/>
    </dgm:pt>
    <dgm:pt modelId="{33A54417-7988-4611-9B18-FDE6825A8DAD}" type="pres">
      <dgm:prSet presAssocID="{8067F9E1-74BC-445C-8F95-D7528FFE5B74}" presName="horzSpace3" presStyleCnt="0"/>
      <dgm:spPr/>
    </dgm:pt>
    <dgm:pt modelId="{4784780B-93D8-4204-B8D7-641924180D75}" type="pres">
      <dgm:prSet presAssocID="{8067F9E1-74BC-445C-8F95-D7528FFE5B74}" presName="tx3" presStyleLbl="revTx" presStyleIdx="6" presStyleCnt="8"/>
      <dgm:spPr/>
    </dgm:pt>
    <dgm:pt modelId="{425899E0-DD78-40BF-B489-DDE19D41FC6A}" type="pres">
      <dgm:prSet presAssocID="{8067F9E1-74BC-445C-8F95-D7528FFE5B74}" presName="vert3" presStyleCnt="0"/>
      <dgm:spPr/>
    </dgm:pt>
    <dgm:pt modelId="{C45A4F5B-5C51-4D80-BADD-0BD13AE70093}" type="pres">
      <dgm:prSet presAssocID="{869D500C-3B86-40D5-AEE5-8B0B9CDD1113}" presName="thinLine3" presStyleLbl="callout" presStyleIdx="3" presStyleCnt="5"/>
      <dgm:spPr/>
    </dgm:pt>
    <dgm:pt modelId="{B9FF40F0-94B3-4514-8D45-DB24347B678A}" type="pres">
      <dgm:prSet presAssocID="{F6904295-158D-4554-BC13-A267900828E4}" presName="horz3" presStyleCnt="0"/>
      <dgm:spPr/>
    </dgm:pt>
    <dgm:pt modelId="{01EE04EE-ED0D-49D0-9DE9-C4BA4A233AA0}" type="pres">
      <dgm:prSet presAssocID="{F6904295-158D-4554-BC13-A267900828E4}" presName="horzSpace3" presStyleCnt="0"/>
      <dgm:spPr/>
    </dgm:pt>
    <dgm:pt modelId="{E55C872F-5604-4209-B8B3-4F0C1BF5ECA0}" type="pres">
      <dgm:prSet presAssocID="{F6904295-158D-4554-BC13-A267900828E4}" presName="tx3" presStyleLbl="revTx" presStyleIdx="7" presStyleCnt="8"/>
      <dgm:spPr/>
    </dgm:pt>
    <dgm:pt modelId="{4C7F771D-DB66-44F3-84D5-2BD97D8964F1}" type="pres">
      <dgm:prSet presAssocID="{F6904295-158D-4554-BC13-A267900828E4}" presName="vert3" presStyleCnt="0"/>
      <dgm:spPr/>
    </dgm:pt>
    <dgm:pt modelId="{FCD40892-7C26-4779-9DEA-F23D49DB6907}" type="pres">
      <dgm:prSet presAssocID="{30A21649-55C9-4FF2-9A88-AD4DB8D2DF9D}" presName="thinLine2b" presStyleLbl="callout" presStyleIdx="4" presStyleCnt="5"/>
      <dgm:spPr/>
    </dgm:pt>
    <dgm:pt modelId="{8C9011F6-BF1D-48FC-B1F0-BC34E9228227}" type="pres">
      <dgm:prSet presAssocID="{30A21649-55C9-4FF2-9A88-AD4DB8D2DF9D}" presName="vertSpace2b" presStyleCnt="0"/>
      <dgm:spPr/>
    </dgm:pt>
  </dgm:ptLst>
  <dgm:cxnLst>
    <dgm:cxn modelId="{CC849710-CB52-48AF-A98B-4D5B3C815595}" type="presOf" srcId="{104ADAA4-67F6-49FE-B2BB-86F692813C07}" destId="{855FDF61-2487-4C92-8ADA-56890461BAF5}" srcOrd="0" destOrd="0" presId="urn:microsoft.com/office/officeart/2008/layout/LinedList"/>
    <dgm:cxn modelId="{C9C4E810-44FC-402D-9585-00F7C6F4CE42}" type="presOf" srcId="{30A21649-55C9-4FF2-9A88-AD4DB8D2DF9D}" destId="{D0F15697-4488-4E54-9309-4AAE4341580B}" srcOrd="0" destOrd="0" presId="urn:microsoft.com/office/officeart/2008/layout/LinedList"/>
    <dgm:cxn modelId="{5B934617-8BAA-4C85-9BBB-1C3D9A745F3F}" type="presOf" srcId="{3A0F08BD-34A4-4DB5-BC64-83C57F8306B0}" destId="{B1322124-10E1-4B19-A5D0-E98D92ED0931}" srcOrd="0" destOrd="0" presId="urn:microsoft.com/office/officeart/2008/layout/LinedList"/>
    <dgm:cxn modelId="{6E34411A-F033-4339-A0AE-75EE8EF71F5C}" srcId="{30A21649-55C9-4FF2-9A88-AD4DB8D2DF9D}" destId="{F6904295-158D-4554-BC13-A267900828E4}" srcOrd="1" destOrd="0" parTransId="{93732BBD-7C44-4579-9091-71E3C6446882}" sibTransId="{0E833C88-33F2-43F5-82AD-62A3AB6DA452}"/>
    <dgm:cxn modelId="{F603FC21-B168-452F-BB53-5D36A182316B}" srcId="{302CFF54-391D-4A54-8AA8-AF46166EBB8E}" destId="{582019ED-4748-45F6-B897-D2732B3C5F2E}" srcOrd="1" destOrd="0" parTransId="{459D3927-FB22-4130-A8DB-44443C3C46B5}" sibTransId="{C214AC59-9390-4A77-B046-D959A98DE43C}"/>
    <dgm:cxn modelId="{54B20825-5169-4FE7-863E-9A45B9D9DDAD}" type="presOf" srcId="{302CFF54-391D-4A54-8AA8-AF46166EBB8E}" destId="{1EDE98E8-23DF-4E5E-AECE-5A75ADA96F83}" srcOrd="0" destOrd="0" presId="urn:microsoft.com/office/officeart/2008/layout/LinedList"/>
    <dgm:cxn modelId="{79365C32-5EF9-4E24-8BC4-36FC0E67AA98}" srcId="{3786F5C8-D553-43A2-9F6B-79EB2F20D04A}" destId="{104ADAA4-67F6-49FE-B2BB-86F692813C07}" srcOrd="0" destOrd="0" parTransId="{9B3749D6-10F2-453A-997C-E2D5A0F2739E}" sibTransId="{7E60BD2A-BFDD-41CF-B820-8E8F7FAA3777}"/>
    <dgm:cxn modelId="{9668F37C-4E0F-46D3-A720-3BE4FEB202D6}" type="presOf" srcId="{060BDCEB-946F-45F7-8150-C766240F5FEE}" destId="{3E0C6DA9-2AD7-4901-AA9C-3DAE6555C16C}" srcOrd="0" destOrd="0" presId="urn:microsoft.com/office/officeart/2008/layout/LinedList"/>
    <dgm:cxn modelId="{2CF85781-9C2D-4DE7-BB7C-360B7C0C6815}" type="presOf" srcId="{F6904295-158D-4554-BC13-A267900828E4}" destId="{E55C872F-5604-4209-B8B3-4F0C1BF5ECA0}" srcOrd="0" destOrd="0" presId="urn:microsoft.com/office/officeart/2008/layout/LinedList"/>
    <dgm:cxn modelId="{1DCEFA91-6785-476D-AF9F-9A44DD2D4FAE}" srcId="{582019ED-4748-45F6-B897-D2732B3C5F2E}" destId="{3A0F08BD-34A4-4DB5-BC64-83C57F8306B0}" srcOrd="0" destOrd="0" parTransId="{0B51CDF8-AE4D-4B93-B148-848430F10D31}" sibTransId="{58D6382C-FC6F-4D59-B865-DF9605528A06}"/>
    <dgm:cxn modelId="{19C5E097-E68A-4474-A7F6-6DBC106F3635}" srcId="{582019ED-4748-45F6-B897-D2732B3C5F2E}" destId="{060BDCEB-946F-45F7-8150-C766240F5FEE}" srcOrd="1" destOrd="0" parTransId="{FF4ACD51-643D-445C-BF29-8E5B470532B6}" sibTransId="{D5595C1B-8871-49B9-BCD4-8EF3D29DD336}"/>
    <dgm:cxn modelId="{7733EA9B-5055-4756-A2BB-AD81EC65B30E}" type="presOf" srcId="{582019ED-4748-45F6-B897-D2732B3C5F2E}" destId="{C890AEA1-2775-488C-93E9-B7CD84A6E2C6}" srcOrd="0" destOrd="0" presId="urn:microsoft.com/office/officeart/2008/layout/LinedList"/>
    <dgm:cxn modelId="{DDEEC3A9-B024-4C46-8460-067D1F72DAFC}" srcId="{302CFF54-391D-4A54-8AA8-AF46166EBB8E}" destId="{3786F5C8-D553-43A2-9F6B-79EB2F20D04A}" srcOrd="0" destOrd="0" parTransId="{B55B2746-59A0-4218-ADB8-8A2AD7576D01}" sibTransId="{FD744F90-A862-4E9A-8E79-D4F7FE136BCF}"/>
    <dgm:cxn modelId="{B43EF4CA-CC3B-4EB4-A9C5-779616667A02}" type="presOf" srcId="{8067F9E1-74BC-445C-8F95-D7528FFE5B74}" destId="{4784780B-93D8-4204-B8D7-641924180D75}" srcOrd="0" destOrd="0" presId="urn:microsoft.com/office/officeart/2008/layout/LinedList"/>
    <dgm:cxn modelId="{37FD36D4-92B5-4A05-A633-5E02AC885BF7}" srcId="{582019ED-4748-45F6-B897-D2732B3C5F2E}" destId="{30A21649-55C9-4FF2-9A88-AD4DB8D2DF9D}" srcOrd="2" destOrd="0" parTransId="{4F1B5FD0-9CB5-46A3-BD85-C1C87AFE9C2E}" sibTransId="{93C53D92-B333-40B7-9088-F8DD9D37CF31}"/>
    <dgm:cxn modelId="{FDEB52DD-1B50-4FED-9A0D-DF4BAE0F2ADE}" srcId="{30A21649-55C9-4FF2-9A88-AD4DB8D2DF9D}" destId="{8067F9E1-74BC-445C-8F95-D7528FFE5B74}" srcOrd="0" destOrd="0" parTransId="{9A3CDA7F-42D0-4470-AB6D-337F3983A392}" sibTransId="{869D500C-3B86-40D5-AEE5-8B0B9CDD1113}"/>
    <dgm:cxn modelId="{3849FCFE-9770-479A-8F4B-EDB1FBF7CB97}" type="presOf" srcId="{3786F5C8-D553-43A2-9F6B-79EB2F20D04A}" destId="{F640A4DE-5E81-4B42-B734-A4575CEC2021}" srcOrd="0" destOrd="0" presId="urn:microsoft.com/office/officeart/2008/layout/LinedList"/>
    <dgm:cxn modelId="{67123399-4AC0-4731-9C2B-93929122E92A}" type="presParOf" srcId="{1EDE98E8-23DF-4E5E-AECE-5A75ADA96F83}" destId="{5269322B-DA7C-4B22-83F0-6C7C0C51337F}" srcOrd="0" destOrd="0" presId="urn:microsoft.com/office/officeart/2008/layout/LinedList"/>
    <dgm:cxn modelId="{CF0E337E-32C0-4F56-A22A-B8F3BE7ABE89}" type="presParOf" srcId="{1EDE98E8-23DF-4E5E-AECE-5A75ADA96F83}" destId="{E7825372-71C4-4C56-AC35-BF047A217620}" srcOrd="1" destOrd="0" presId="urn:microsoft.com/office/officeart/2008/layout/LinedList"/>
    <dgm:cxn modelId="{B131EA27-F461-4CE1-86EE-559C5C2C6371}" type="presParOf" srcId="{E7825372-71C4-4C56-AC35-BF047A217620}" destId="{F640A4DE-5E81-4B42-B734-A4575CEC2021}" srcOrd="0" destOrd="0" presId="urn:microsoft.com/office/officeart/2008/layout/LinedList"/>
    <dgm:cxn modelId="{28EEB9EF-9D80-47CF-A29B-8B194CF0A113}" type="presParOf" srcId="{E7825372-71C4-4C56-AC35-BF047A217620}" destId="{F4026E30-91AA-41F5-B88C-03902675EAA3}" srcOrd="1" destOrd="0" presId="urn:microsoft.com/office/officeart/2008/layout/LinedList"/>
    <dgm:cxn modelId="{CBF86EDB-2C3C-4D09-9C42-DCDBCC5695C4}" type="presParOf" srcId="{F4026E30-91AA-41F5-B88C-03902675EAA3}" destId="{D931664D-386C-4811-8383-B61C59A679C1}" srcOrd="0" destOrd="0" presId="urn:microsoft.com/office/officeart/2008/layout/LinedList"/>
    <dgm:cxn modelId="{6345FC68-73CF-4E3E-8796-9C7809F09EBB}" type="presParOf" srcId="{F4026E30-91AA-41F5-B88C-03902675EAA3}" destId="{9B20D591-9B36-476C-A0CD-B396774DF584}" srcOrd="1" destOrd="0" presId="urn:microsoft.com/office/officeart/2008/layout/LinedList"/>
    <dgm:cxn modelId="{CC1ABD67-E59A-4729-9B54-D2535B53D3B3}" type="presParOf" srcId="{9B20D591-9B36-476C-A0CD-B396774DF584}" destId="{4C49BD18-25A2-49E8-9736-9D68C5BF8269}" srcOrd="0" destOrd="0" presId="urn:microsoft.com/office/officeart/2008/layout/LinedList"/>
    <dgm:cxn modelId="{8306EFCA-D9A3-486A-B560-A1D3FF7E66CF}" type="presParOf" srcId="{9B20D591-9B36-476C-A0CD-B396774DF584}" destId="{855FDF61-2487-4C92-8ADA-56890461BAF5}" srcOrd="1" destOrd="0" presId="urn:microsoft.com/office/officeart/2008/layout/LinedList"/>
    <dgm:cxn modelId="{FC8DE62F-E4AD-449A-B740-3D8681B872C8}" type="presParOf" srcId="{9B20D591-9B36-476C-A0CD-B396774DF584}" destId="{13BE3EC4-A7AE-476D-900D-61C1BF0AB34A}" srcOrd="2" destOrd="0" presId="urn:microsoft.com/office/officeart/2008/layout/LinedList"/>
    <dgm:cxn modelId="{F5CADDFB-70E8-411F-8BA9-663BAA4BDE46}" type="presParOf" srcId="{F4026E30-91AA-41F5-B88C-03902675EAA3}" destId="{AC75C8D7-7214-4A24-80F1-E3C9A64446CA}" srcOrd="2" destOrd="0" presId="urn:microsoft.com/office/officeart/2008/layout/LinedList"/>
    <dgm:cxn modelId="{50825D42-1915-43B1-8DFF-526AC538751E}" type="presParOf" srcId="{F4026E30-91AA-41F5-B88C-03902675EAA3}" destId="{04EEB254-7427-40F5-A7A1-F7BC0CB66441}" srcOrd="3" destOrd="0" presId="urn:microsoft.com/office/officeart/2008/layout/LinedList"/>
    <dgm:cxn modelId="{CA5A1F9E-3F66-4235-B3BE-19BB75549019}" type="presParOf" srcId="{1EDE98E8-23DF-4E5E-AECE-5A75ADA96F83}" destId="{1CD18B2A-F887-4533-B782-A77D62BD31CD}" srcOrd="2" destOrd="0" presId="urn:microsoft.com/office/officeart/2008/layout/LinedList"/>
    <dgm:cxn modelId="{058A6C85-3A34-4308-9B6D-0D6B1EECFCEB}" type="presParOf" srcId="{1EDE98E8-23DF-4E5E-AECE-5A75ADA96F83}" destId="{5F2F4B7A-9247-46B7-B76F-8C2C0E48D345}" srcOrd="3" destOrd="0" presId="urn:microsoft.com/office/officeart/2008/layout/LinedList"/>
    <dgm:cxn modelId="{6D48CF5B-414C-4DD6-8A17-50B5398AFAD7}" type="presParOf" srcId="{5F2F4B7A-9247-46B7-B76F-8C2C0E48D345}" destId="{C890AEA1-2775-488C-93E9-B7CD84A6E2C6}" srcOrd="0" destOrd="0" presId="urn:microsoft.com/office/officeart/2008/layout/LinedList"/>
    <dgm:cxn modelId="{81964A27-3A20-4D46-A2A8-C0A69107D770}" type="presParOf" srcId="{5F2F4B7A-9247-46B7-B76F-8C2C0E48D345}" destId="{B3B94F4D-817E-482D-8495-A8D2F931A2C1}" srcOrd="1" destOrd="0" presId="urn:microsoft.com/office/officeart/2008/layout/LinedList"/>
    <dgm:cxn modelId="{1682799B-A14D-4871-AB1F-568F19BECB15}" type="presParOf" srcId="{B3B94F4D-817E-482D-8495-A8D2F931A2C1}" destId="{D76E8338-79E6-491C-8E4D-1289BEF8EF79}" srcOrd="0" destOrd="0" presId="urn:microsoft.com/office/officeart/2008/layout/LinedList"/>
    <dgm:cxn modelId="{D88226D4-3CAE-4AA6-8702-E2CCD02F4736}" type="presParOf" srcId="{B3B94F4D-817E-482D-8495-A8D2F931A2C1}" destId="{155473FE-A39A-40B0-8682-DAAD8C405F29}" srcOrd="1" destOrd="0" presId="urn:microsoft.com/office/officeart/2008/layout/LinedList"/>
    <dgm:cxn modelId="{A3BDA6F8-369D-4371-AACD-884CE69698F6}" type="presParOf" srcId="{155473FE-A39A-40B0-8682-DAAD8C405F29}" destId="{9DD99F3F-0461-48C2-B185-FE8CC436D3BB}" srcOrd="0" destOrd="0" presId="urn:microsoft.com/office/officeart/2008/layout/LinedList"/>
    <dgm:cxn modelId="{71D18DC0-4C90-478A-BBC3-9B2DA1A783E0}" type="presParOf" srcId="{155473FE-A39A-40B0-8682-DAAD8C405F29}" destId="{B1322124-10E1-4B19-A5D0-E98D92ED0931}" srcOrd="1" destOrd="0" presId="urn:microsoft.com/office/officeart/2008/layout/LinedList"/>
    <dgm:cxn modelId="{7C108829-D9DB-497F-B812-BD5B0F3323BA}" type="presParOf" srcId="{155473FE-A39A-40B0-8682-DAAD8C405F29}" destId="{36D41450-5ED4-44B7-86B3-DD4E14830508}" srcOrd="2" destOrd="0" presId="urn:microsoft.com/office/officeart/2008/layout/LinedList"/>
    <dgm:cxn modelId="{46B8CF56-9962-4419-9B90-33CF7BFBF138}" type="presParOf" srcId="{B3B94F4D-817E-482D-8495-A8D2F931A2C1}" destId="{4EFF0E56-948B-46B1-A2BA-D4B9A0FA7F0C}" srcOrd="2" destOrd="0" presId="urn:microsoft.com/office/officeart/2008/layout/LinedList"/>
    <dgm:cxn modelId="{E0AF3F70-23F6-4A7F-AEF5-CCB1FC22F7CA}" type="presParOf" srcId="{B3B94F4D-817E-482D-8495-A8D2F931A2C1}" destId="{168CCFEE-449C-4D64-BD20-C7ECE0FF1A58}" srcOrd="3" destOrd="0" presId="urn:microsoft.com/office/officeart/2008/layout/LinedList"/>
    <dgm:cxn modelId="{79105174-1A96-4B43-9E7D-FBB2857BC760}" type="presParOf" srcId="{B3B94F4D-817E-482D-8495-A8D2F931A2C1}" destId="{ED85365D-3C37-4FEC-9F69-B39992D8B3C0}" srcOrd="4" destOrd="0" presId="urn:microsoft.com/office/officeart/2008/layout/LinedList"/>
    <dgm:cxn modelId="{B9E052AF-D387-41AE-8AB2-BCF69C537908}" type="presParOf" srcId="{ED85365D-3C37-4FEC-9F69-B39992D8B3C0}" destId="{6E98E87E-1037-47C8-AAFA-27F6474D7F8D}" srcOrd="0" destOrd="0" presId="urn:microsoft.com/office/officeart/2008/layout/LinedList"/>
    <dgm:cxn modelId="{8AF469FC-B4F5-4CBD-B339-14CFC5EDAFFF}" type="presParOf" srcId="{ED85365D-3C37-4FEC-9F69-B39992D8B3C0}" destId="{3E0C6DA9-2AD7-4901-AA9C-3DAE6555C16C}" srcOrd="1" destOrd="0" presId="urn:microsoft.com/office/officeart/2008/layout/LinedList"/>
    <dgm:cxn modelId="{2FCBBC73-3F56-4B0F-8224-D896ACBA1F38}" type="presParOf" srcId="{ED85365D-3C37-4FEC-9F69-B39992D8B3C0}" destId="{7C00437B-85AB-497A-BF39-F2E4E4480FF4}" srcOrd="2" destOrd="0" presId="urn:microsoft.com/office/officeart/2008/layout/LinedList"/>
    <dgm:cxn modelId="{263A80DB-9753-4CFC-8EEB-126252DCB944}" type="presParOf" srcId="{B3B94F4D-817E-482D-8495-A8D2F931A2C1}" destId="{74B87D21-1F2A-4F6E-B130-81169959D72B}" srcOrd="5" destOrd="0" presId="urn:microsoft.com/office/officeart/2008/layout/LinedList"/>
    <dgm:cxn modelId="{290C7FD3-9244-4E42-A25D-9142449955E2}" type="presParOf" srcId="{B3B94F4D-817E-482D-8495-A8D2F931A2C1}" destId="{529B31A6-FF67-4B04-BE95-49132B4F08AD}" srcOrd="6" destOrd="0" presId="urn:microsoft.com/office/officeart/2008/layout/LinedList"/>
    <dgm:cxn modelId="{2CB498F9-C7F0-49F3-BFB4-8042849E1EBC}" type="presParOf" srcId="{B3B94F4D-817E-482D-8495-A8D2F931A2C1}" destId="{312A1594-8570-457B-87A6-A8BFB3D00745}" srcOrd="7" destOrd="0" presId="urn:microsoft.com/office/officeart/2008/layout/LinedList"/>
    <dgm:cxn modelId="{71FE5AC3-2518-47D8-BF85-FC11B655BE3B}" type="presParOf" srcId="{312A1594-8570-457B-87A6-A8BFB3D00745}" destId="{7272ABC9-5653-4BF7-ADFC-0E6927726593}" srcOrd="0" destOrd="0" presId="urn:microsoft.com/office/officeart/2008/layout/LinedList"/>
    <dgm:cxn modelId="{09934E0A-6292-4EF3-B5F5-6C77CB140977}" type="presParOf" srcId="{312A1594-8570-457B-87A6-A8BFB3D00745}" destId="{D0F15697-4488-4E54-9309-4AAE4341580B}" srcOrd="1" destOrd="0" presId="urn:microsoft.com/office/officeart/2008/layout/LinedList"/>
    <dgm:cxn modelId="{DB29432D-551C-4A13-8361-EA657BF7C763}" type="presParOf" srcId="{312A1594-8570-457B-87A6-A8BFB3D00745}" destId="{D17120C2-7925-4E55-86B7-90D5D5FDB1C8}" srcOrd="2" destOrd="0" presId="urn:microsoft.com/office/officeart/2008/layout/LinedList"/>
    <dgm:cxn modelId="{7F4D41A7-B3EE-46C9-BD39-A4E6C2D3D922}" type="presParOf" srcId="{D17120C2-7925-4E55-86B7-90D5D5FDB1C8}" destId="{1A5782C7-6F5E-4A4F-9066-AAFF3767C879}" srcOrd="0" destOrd="0" presId="urn:microsoft.com/office/officeart/2008/layout/LinedList"/>
    <dgm:cxn modelId="{39E568CA-6B64-466C-B917-B7F13F0D8042}" type="presParOf" srcId="{1A5782C7-6F5E-4A4F-9066-AAFF3767C879}" destId="{33A54417-7988-4611-9B18-FDE6825A8DAD}" srcOrd="0" destOrd="0" presId="urn:microsoft.com/office/officeart/2008/layout/LinedList"/>
    <dgm:cxn modelId="{00C0BB5F-EC14-4F90-BCF5-7913CBB0280F}" type="presParOf" srcId="{1A5782C7-6F5E-4A4F-9066-AAFF3767C879}" destId="{4784780B-93D8-4204-B8D7-641924180D75}" srcOrd="1" destOrd="0" presId="urn:microsoft.com/office/officeart/2008/layout/LinedList"/>
    <dgm:cxn modelId="{9C973437-D537-4A9A-9A6D-C774B528592B}" type="presParOf" srcId="{1A5782C7-6F5E-4A4F-9066-AAFF3767C879}" destId="{425899E0-DD78-40BF-B489-DDE19D41FC6A}" srcOrd="2" destOrd="0" presId="urn:microsoft.com/office/officeart/2008/layout/LinedList"/>
    <dgm:cxn modelId="{4B273A2A-FB45-4E2A-BB0E-63D862EBD847}" type="presParOf" srcId="{D17120C2-7925-4E55-86B7-90D5D5FDB1C8}" destId="{C45A4F5B-5C51-4D80-BADD-0BD13AE70093}" srcOrd="1" destOrd="0" presId="urn:microsoft.com/office/officeart/2008/layout/LinedList"/>
    <dgm:cxn modelId="{6B8C7DE2-7E15-4796-AE10-CC848D427975}" type="presParOf" srcId="{D17120C2-7925-4E55-86B7-90D5D5FDB1C8}" destId="{B9FF40F0-94B3-4514-8D45-DB24347B678A}" srcOrd="2" destOrd="0" presId="urn:microsoft.com/office/officeart/2008/layout/LinedList"/>
    <dgm:cxn modelId="{9926AEDF-A2F9-43FA-9DEC-50B78AA2D266}" type="presParOf" srcId="{B9FF40F0-94B3-4514-8D45-DB24347B678A}" destId="{01EE04EE-ED0D-49D0-9DE9-C4BA4A233AA0}" srcOrd="0" destOrd="0" presId="urn:microsoft.com/office/officeart/2008/layout/LinedList"/>
    <dgm:cxn modelId="{8D931E32-9CA7-4404-9B11-B8C48826E5CE}" type="presParOf" srcId="{B9FF40F0-94B3-4514-8D45-DB24347B678A}" destId="{E55C872F-5604-4209-B8B3-4F0C1BF5ECA0}" srcOrd="1" destOrd="0" presId="urn:microsoft.com/office/officeart/2008/layout/LinedList"/>
    <dgm:cxn modelId="{FCAE53F0-BB54-443A-AB76-696702988B52}" type="presParOf" srcId="{B9FF40F0-94B3-4514-8D45-DB24347B678A}" destId="{4C7F771D-DB66-44F3-84D5-2BD97D8964F1}" srcOrd="2" destOrd="0" presId="urn:microsoft.com/office/officeart/2008/layout/LinedList"/>
    <dgm:cxn modelId="{E6695BA0-0070-43D0-94BD-E3A5490F8E93}" type="presParOf" srcId="{B3B94F4D-817E-482D-8495-A8D2F931A2C1}" destId="{FCD40892-7C26-4779-9DEA-F23D49DB6907}" srcOrd="8" destOrd="0" presId="urn:microsoft.com/office/officeart/2008/layout/LinedList"/>
    <dgm:cxn modelId="{C4160BA1-6445-4427-8333-210C1072C133}" type="presParOf" srcId="{B3B94F4D-817E-482D-8495-A8D2F931A2C1}" destId="{8C9011F6-BF1D-48FC-B1F0-BC34E9228227}"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092483-6B92-472C-A9FD-B07BE97DBBC6}" type="doc">
      <dgm:prSet loTypeId="urn:microsoft.com/office/officeart/2005/8/layout/cycle6" loCatId="relationship" qsTypeId="urn:microsoft.com/office/officeart/2005/8/quickstyle/simple5" qsCatId="simple" csTypeId="urn:microsoft.com/office/officeart/2005/8/colors/accent0_3" csCatId="mainScheme" phldr="1"/>
      <dgm:spPr/>
      <dgm:t>
        <a:bodyPr/>
        <a:lstStyle/>
        <a:p>
          <a:endParaRPr lang="en-US"/>
        </a:p>
      </dgm:t>
    </dgm:pt>
    <dgm:pt modelId="{127EE51B-A9E0-4DC1-BF71-5B0E7DB86E34}">
      <dgm:prSet custT="1"/>
      <dgm:spPr/>
      <dgm:t>
        <a:bodyPr/>
        <a:lstStyle/>
        <a:p>
          <a:pPr rtl="0"/>
          <a:r>
            <a:rPr lang="en-US" sz="2000" baseline="0" dirty="0"/>
            <a:t>What your financial aid package might look like at the schools you’re considering BEFORE you apply? AND…</a:t>
          </a:r>
          <a:endParaRPr lang="en-US" sz="2000" dirty="0"/>
        </a:p>
      </dgm:t>
    </dgm:pt>
    <dgm:pt modelId="{D6D4D06D-68FC-49C7-8F5E-A4FCFC29D397}" type="parTrans" cxnId="{94F999BD-6156-4C43-8483-E910139B38DB}">
      <dgm:prSet/>
      <dgm:spPr/>
      <dgm:t>
        <a:bodyPr/>
        <a:lstStyle/>
        <a:p>
          <a:endParaRPr lang="en-US"/>
        </a:p>
      </dgm:t>
    </dgm:pt>
    <dgm:pt modelId="{F0730320-E82E-4BDE-BEA0-0FF88D18BE73}" type="sibTrans" cxnId="{94F999BD-6156-4C43-8483-E910139B38DB}">
      <dgm:prSet/>
      <dgm:spPr/>
      <dgm:t>
        <a:bodyPr/>
        <a:lstStyle/>
        <a:p>
          <a:endParaRPr lang="en-US"/>
        </a:p>
      </dgm:t>
    </dgm:pt>
    <dgm:pt modelId="{A6C605D3-79CC-4A66-957A-1F5A9BEFA21A}">
      <dgm:prSet custT="1"/>
      <dgm:spPr/>
      <dgm:t>
        <a:bodyPr/>
        <a:lstStyle/>
        <a:p>
          <a:pPr rtl="0"/>
          <a:r>
            <a:rPr lang="en-US" sz="2000" baseline="0" dirty="0"/>
            <a:t>If there are any strategies that you can take advantage of to help increase the chances of enrollment at your student’s dream school… and make paying for college more easily affordable?</a:t>
          </a:r>
          <a:endParaRPr lang="en-US" sz="2000" dirty="0"/>
        </a:p>
      </dgm:t>
    </dgm:pt>
    <dgm:pt modelId="{EC18E558-DA6F-4B8C-A537-ACFC8D1455C9}" type="parTrans" cxnId="{003C580A-85B9-4431-827F-71D87D91FDB0}">
      <dgm:prSet/>
      <dgm:spPr/>
      <dgm:t>
        <a:bodyPr/>
        <a:lstStyle/>
        <a:p>
          <a:endParaRPr lang="en-US"/>
        </a:p>
      </dgm:t>
    </dgm:pt>
    <dgm:pt modelId="{97C20A09-881B-4EAC-9A3D-E9618682EA70}" type="sibTrans" cxnId="{003C580A-85B9-4431-827F-71D87D91FDB0}">
      <dgm:prSet/>
      <dgm:spPr/>
      <dgm:t>
        <a:bodyPr/>
        <a:lstStyle/>
        <a:p>
          <a:endParaRPr lang="en-US"/>
        </a:p>
      </dgm:t>
    </dgm:pt>
    <dgm:pt modelId="{887D8619-ADA9-402A-A0B1-BE6B29F553BF}" type="pres">
      <dgm:prSet presAssocID="{F4092483-6B92-472C-A9FD-B07BE97DBBC6}" presName="cycle" presStyleCnt="0">
        <dgm:presLayoutVars>
          <dgm:dir/>
          <dgm:resizeHandles val="exact"/>
        </dgm:presLayoutVars>
      </dgm:prSet>
      <dgm:spPr/>
    </dgm:pt>
    <dgm:pt modelId="{AE512679-96EE-4A1C-B240-6D879646327A}" type="pres">
      <dgm:prSet presAssocID="{127EE51B-A9E0-4DC1-BF71-5B0E7DB86E34}" presName="node" presStyleLbl="node1" presStyleIdx="0" presStyleCnt="2">
        <dgm:presLayoutVars>
          <dgm:bulletEnabled val="1"/>
        </dgm:presLayoutVars>
      </dgm:prSet>
      <dgm:spPr/>
    </dgm:pt>
    <dgm:pt modelId="{8CDD0609-DB35-4C2E-9D98-DA4A2B48CB7A}" type="pres">
      <dgm:prSet presAssocID="{127EE51B-A9E0-4DC1-BF71-5B0E7DB86E34}" presName="spNode" presStyleCnt="0"/>
      <dgm:spPr/>
    </dgm:pt>
    <dgm:pt modelId="{31754184-A92A-45F1-9764-D8663EDD74B8}" type="pres">
      <dgm:prSet presAssocID="{F0730320-E82E-4BDE-BEA0-0FF88D18BE73}" presName="sibTrans" presStyleLbl="sibTrans1D1" presStyleIdx="0" presStyleCnt="2"/>
      <dgm:spPr/>
    </dgm:pt>
    <dgm:pt modelId="{B1E91AC0-31FC-4EAB-BC21-306DB6AC1927}" type="pres">
      <dgm:prSet presAssocID="{A6C605D3-79CC-4A66-957A-1F5A9BEFA21A}" presName="node" presStyleLbl="node1" presStyleIdx="1" presStyleCnt="2">
        <dgm:presLayoutVars>
          <dgm:bulletEnabled val="1"/>
        </dgm:presLayoutVars>
      </dgm:prSet>
      <dgm:spPr/>
    </dgm:pt>
    <dgm:pt modelId="{6A5E1C1A-E766-491C-9F19-788BF1A88FD3}" type="pres">
      <dgm:prSet presAssocID="{A6C605D3-79CC-4A66-957A-1F5A9BEFA21A}" presName="spNode" presStyleCnt="0"/>
      <dgm:spPr/>
    </dgm:pt>
    <dgm:pt modelId="{D8B2E089-14D4-4E74-9B21-D5FCFBA5B5A8}" type="pres">
      <dgm:prSet presAssocID="{97C20A09-881B-4EAC-9A3D-E9618682EA70}" presName="sibTrans" presStyleLbl="sibTrans1D1" presStyleIdx="1" presStyleCnt="2"/>
      <dgm:spPr/>
    </dgm:pt>
  </dgm:ptLst>
  <dgm:cxnLst>
    <dgm:cxn modelId="{003C580A-85B9-4431-827F-71D87D91FDB0}" srcId="{F4092483-6B92-472C-A9FD-B07BE97DBBC6}" destId="{A6C605D3-79CC-4A66-957A-1F5A9BEFA21A}" srcOrd="1" destOrd="0" parTransId="{EC18E558-DA6F-4B8C-A537-ACFC8D1455C9}" sibTransId="{97C20A09-881B-4EAC-9A3D-E9618682EA70}"/>
    <dgm:cxn modelId="{6083E14D-41F5-4DA4-91F7-103BF031EA0C}" type="presOf" srcId="{A6C605D3-79CC-4A66-957A-1F5A9BEFA21A}" destId="{B1E91AC0-31FC-4EAB-BC21-306DB6AC1927}" srcOrd="0" destOrd="0" presId="urn:microsoft.com/office/officeart/2005/8/layout/cycle6"/>
    <dgm:cxn modelId="{9AFE4991-8804-4827-803B-D31BD14BB330}" type="presOf" srcId="{F4092483-6B92-472C-A9FD-B07BE97DBBC6}" destId="{887D8619-ADA9-402A-A0B1-BE6B29F553BF}" srcOrd="0" destOrd="0" presId="urn:microsoft.com/office/officeart/2005/8/layout/cycle6"/>
    <dgm:cxn modelId="{370CAC92-E63C-48AD-8A7C-B6CFDC5B5DC7}" type="presOf" srcId="{97C20A09-881B-4EAC-9A3D-E9618682EA70}" destId="{D8B2E089-14D4-4E74-9B21-D5FCFBA5B5A8}" srcOrd="0" destOrd="0" presId="urn:microsoft.com/office/officeart/2005/8/layout/cycle6"/>
    <dgm:cxn modelId="{FB0EA09C-EC56-4F24-BBBF-3E16EC7BDEAC}" type="presOf" srcId="{127EE51B-A9E0-4DC1-BF71-5B0E7DB86E34}" destId="{AE512679-96EE-4A1C-B240-6D879646327A}" srcOrd="0" destOrd="0" presId="urn:microsoft.com/office/officeart/2005/8/layout/cycle6"/>
    <dgm:cxn modelId="{94F999BD-6156-4C43-8483-E910139B38DB}" srcId="{F4092483-6B92-472C-A9FD-B07BE97DBBC6}" destId="{127EE51B-A9E0-4DC1-BF71-5B0E7DB86E34}" srcOrd="0" destOrd="0" parTransId="{D6D4D06D-68FC-49C7-8F5E-A4FCFC29D397}" sibTransId="{F0730320-E82E-4BDE-BEA0-0FF88D18BE73}"/>
    <dgm:cxn modelId="{09F13AD6-15F0-45C3-9BE7-850870D9C48B}" type="presOf" srcId="{F0730320-E82E-4BDE-BEA0-0FF88D18BE73}" destId="{31754184-A92A-45F1-9764-D8663EDD74B8}" srcOrd="0" destOrd="0" presId="urn:microsoft.com/office/officeart/2005/8/layout/cycle6"/>
    <dgm:cxn modelId="{915C0BD5-FF57-4E31-9D39-746FCDCF0C72}" type="presParOf" srcId="{887D8619-ADA9-402A-A0B1-BE6B29F553BF}" destId="{AE512679-96EE-4A1C-B240-6D879646327A}" srcOrd="0" destOrd="0" presId="urn:microsoft.com/office/officeart/2005/8/layout/cycle6"/>
    <dgm:cxn modelId="{750682EA-924A-48C2-91B0-FECB73850CD7}" type="presParOf" srcId="{887D8619-ADA9-402A-A0B1-BE6B29F553BF}" destId="{8CDD0609-DB35-4C2E-9D98-DA4A2B48CB7A}" srcOrd="1" destOrd="0" presId="urn:microsoft.com/office/officeart/2005/8/layout/cycle6"/>
    <dgm:cxn modelId="{7445AB00-486A-48CA-996F-5C2B7233B905}" type="presParOf" srcId="{887D8619-ADA9-402A-A0B1-BE6B29F553BF}" destId="{31754184-A92A-45F1-9764-D8663EDD74B8}" srcOrd="2" destOrd="0" presId="urn:microsoft.com/office/officeart/2005/8/layout/cycle6"/>
    <dgm:cxn modelId="{8253C857-2F9E-49E9-B649-2B4E797575D4}" type="presParOf" srcId="{887D8619-ADA9-402A-A0B1-BE6B29F553BF}" destId="{B1E91AC0-31FC-4EAB-BC21-306DB6AC1927}" srcOrd="3" destOrd="0" presId="urn:microsoft.com/office/officeart/2005/8/layout/cycle6"/>
    <dgm:cxn modelId="{9EE77595-C6BD-4C4A-8211-893309CE1468}" type="presParOf" srcId="{887D8619-ADA9-402A-A0B1-BE6B29F553BF}" destId="{6A5E1C1A-E766-491C-9F19-788BF1A88FD3}" srcOrd="4" destOrd="0" presId="urn:microsoft.com/office/officeart/2005/8/layout/cycle6"/>
    <dgm:cxn modelId="{D2E1B1E0-5E04-47F1-A9D2-AA657C9B859A}" type="presParOf" srcId="{887D8619-ADA9-402A-A0B1-BE6B29F553BF}" destId="{D8B2E089-14D4-4E74-9B21-D5FCFBA5B5A8}"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0F9C6-DFE6-434A-959B-A09B6403C302}">
      <dsp:nvSpPr>
        <dsp:cNvPr id="0" name=""/>
        <dsp:cNvSpPr/>
      </dsp:nvSpPr>
      <dsp:spPr>
        <a:xfrm>
          <a:off x="0" y="324853"/>
          <a:ext cx="4030104" cy="8881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baseline="0" dirty="0"/>
            <a:t>Vanderbilt University</a:t>
          </a:r>
          <a:endParaRPr lang="en-US" sz="2400" kern="1200" dirty="0"/>
        </a:p>
      </dsp:txBody>
      <dsp:txXfrm>
        <a:off x="43354" y="368207"/>
        <a:ext cx="3943396" cy="801409"/>
      </dsp:txXfrm>
    </dsp:sp>
    <dsp:sp modelId="{DD26E7D4-4A9C-459D-AF63-EEB6D42482B8}">
      <dsp:nvSpPr>
        <dsp:cNvPr id="0" name=""/>
        <dsp:cNvSpPr/>
      </dsp:nvSpPr>
      <dsp:spPr>
        <a:xfrm>
          <a:off x="0" y="1212971"/>
          <a:ext cx="4030104"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56"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baseline="0" dirty="0"/>
            <a:t>Cost: 	$67,392</a:t>
          </a:r>
          <a:endParaRPr lang="en-US" sz="2400" kern="1200" dirty="0"/>
        </a:p>
        <a:p>
          <a:pPr marL="228600" lvl="1" indent="-228600" algn="l" defTabSz="1066800" rtl="0">
            <a:lnSpc>
              <a:spcPct val="90000"/>
            </a:lnSpc>
            <a:spcBef>
              <a:spcPct val="0"/>
            </a:spcBef>
            <a:spcAft>
              <a:spcPct val="20000"/>
            </a:spcAft>
            <a:buChar char="•"/>
          </a:pPr>
          <a:r>
            <a:rPr lang="en-US" sz="2400" kern="1200" baseline="0" dirty="0"/>
            <a:t>EFC: 	$7,878</a:t>
          </a:r>
          <a:endParaRPr lang="en-US" sz="2400" kern="1200" dirty="0"/>
        </a:p>
        <a:p>
          <a:pPr marL="228600" lvl="1" indent="-228600" algn="l" defTabSz="1066800" rtl="0">
            <a:lnSpc>
              <a:spcPct val="90000"/>
            </a:lnSpc>
            <a:spcBef>
              <a:spcPct val="0"/>
            </a:spcBef>
            <a:spcAft>
              <a:spcPct val="20000"/>
            </a:spcAft>
            <a:buChar char="•"/>
          </a:pPr>
          <a:r>
            <a:rPr lang="en-US" sz="2400" kern="1200" baseline="0" dirty="0"/>
            <a:t>Need: $59,514</a:t>
          </a:r>
          <a:endParaRPr lang="en-US" sz="2400" kern="1200" dirty="0"/>
        </a:p>
      </dsp:txBody>
      <dsp:txXfrm>
        <a:off x="0" y="1212971"/>
        <a:ext cx="4030104" cy="1244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7212A-A335-4E9A-BF1D-46A734143D77}">
      <dsp:nvSpPr>
        <dsp:cNvPr id="0" name=""/>
        <dsp:cNvSpPr/>
      </dsp:nvSpPr>
      <dsp:spPr>
        <a:xfrm rot="5400000">
          <a:off x="4291689" y="-1062937"/>
          <a:ext cx="1311752" cy="428222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US" sz="3200" kern="1200" baseline="0"/>
            <a:t>Meets 100% need</a:t>
          </a:r>
          <a:endParaRPr lang="en-US" sz="3200" kern="1200"/>
        </a:p>
        <a:p>
          <a:pPr marL="285750" lvl="1" indent="-285750" algn="l" defTabSz="1422400" rtl="0">
            <a:lnSpc>
              <a:spcPct val="90000"/>
            </a:lnSpc>
            <a:spcBef>
              <a:spcPct val="0"/>
            </a:spcBef>
            <a:spcAft>
              <a:spcPct val="15000"/>
            </a:spcAft>
            <a:buChar char="•"/>
          </a:pPr>
          <a:r>
            <a:rPr lang="en-US" sz="3200" kern="1200" baseline="0" dirty="0"/>
            <a:t>Gift Aid: 100%</a:t>
          </a:r>
          <a:endParaRPr lang="en-US" sz="3200" kern="1200" dirty="0"/>
        </a:p>
        <a:p>
          <a:pPr marL="285750" lvl="1" indent="-285750" algn="l" defTabSz="1422400" rtl="0">
            <a:lnSpc>
              <a:spcPct val="90000"/>
            </a:lnSpc>
            <a:spcBef>
              <a:spcPct val="0"/>
            </a:spcBef>
            <a:spcAft>
              <a:spcPct val="15000"/>
            </a:spcAft>
            <a:buChar char="•"/>
          </a:pPr>
          <a:r>
            <a:rPr lang="en-US" sz="3200" kern="1200" baseline="0" dirty="0"/>
            <a:t>Self Help: 0%</a:t>
          </a:r>
          <a:endParaRPr lang="en-US" sz="3200" kern="1200" dirty="0"/>
        </a:p>
      </dsp:txBody>
      <dsp:txXfrm rot="-5400000">
        <a:off x="2806454" y="486332"/>
        <a:ext cx="4218188" cy="1183684"/>
      </dsp:txXfrm>
    </dsp:sp>
    <dsp:sp modelId="{3A7D0E4C-98BF-404A-A8BF-DF9A15554030}">
      <dsp:nvSpPr>
        <dsp:cNvPr id="0" name=""/>
        <dsp:cNvSpPr/>
      </dsp:nvSpPr>
      <dsp:spPr>
        <a:xfrm>
          <a:off x="285764" y="433686"/>
          <a:ext cx="2730235" cy="12662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US" sz="3600" b="1" kern="1200" baseline="0" dirty="0"/>
            <a:t>School A</a:t>
          </a:r>
          <a:endParaRPr lang="en-US" sz="3600" kern="1200" dirty="0"/>
        </a:p>
      </dsp:txBody>
      <dsp:txXfrm>
        <a:off x="347576" y="495498"/>
        <a:ext cx="2606611" cy="1142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6212D-1C5E-4C18-8BBF-DF22E814BC5E}">
      <dsp:nvSpPr>
        <dsp:cNvPr id="0" name=""/>
        <dsp:cNvSpPr/>
      </dsp:nvSpPr>
      <dsp:spPr>
        <a:xfrm>
          <a:off x="343963" y="1192881"/>
          <a:ext cx="2071670" cy="1035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1" kern="1200" baseline="0"/>
            <a:t>What you actually pay at each school:</a:t>
          </a:r>
          <a:endParaRPr lang="en-US" sz="2200" kern="1200"/>
        </a:p>
      </dsp:txBody>
      <dsp:txXfrm>
        <a:off x="374302" y="1223220"/>
        <a:ext cx="2010992" cy="975157"/>
      </dsp:txXfrm>
    </dsp:sp>
    <dsp:sp modelId="{3509DC03-3338-4B21-B9C4-3BF5BF607912}">
      <dsp:nvSpPr>
        <dsp:cNvPr id="0" name=""/>
        <dsp:cNvSpPr/>
      </dsp:nvSpPr>
      <dsp:spPr>
        <a:xfrm rot="18289469">
          <a:off x="2104421" y="1087947"/>
          <a:ext cx="1451094" cy="54492"/>
        </a:xfrm>
        <a:custGeom>
          <a:avLst/>
          <a:gdLst/>
          <a:ahLst/>
          <a:cxnLst/>
          <a:rect l="0" t="0" r="0" b="0"/>
          <a:pathLst>
            <a:path>
              <a:moveTo>
                <a:pt x="0" y="27246"/>
              </a:moveTo>
              <a:lnTo>
                <a:pt x="1451094"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3691" y="1078916"/>
        <a:ext cx="72554" cy="72554"/>
      </dsp:txXfrm>
    </dsp:sp>
    <dsp:sp modelId="{136509B2-1117-45ED-8BB0-A9E17F86C5BF}">
      <dsp:nvSpPr>
        <dsp:cNvPr id="0" name=""/>
        <dsp:cNvSpPr/>
      </dsp:nvSpPr>
      <dsp:spPr>
        <a:xfrm>
          <a:off x="3244302" y="1670"/>
          <a:ext cx="2071670" cy="1035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kern="1200" baseline="0" dirty="0"/>
            <a:t>Total EFC: $7,878</a:t>
          </a:r>
          <a:endParaRPr lang="en-US" sz="2200" kern="1200" dirty="0"/>
        </a:p>
      </dsp:txBody>
      <dsp:txXfrm>
        <a:off x="3274641" y="32009"/>
        <a:ext cx="2010992" cy="975157"/>
      </dsp:txXfrm>
    </dsp:sp>
    <dsp:sp modelId="{4EEA5327-CC36-4197-B7CA-BF3EEA0E5599}">
      <dsp:nvSpPr>
        <dsp:cNvPr id="0" name=""/>
        <dsp:cNvSpPr/>
      </dsp:nvSpPr>
      <dsp:spPr>
        <a:xfrm>
          <a:off x="2415634" y="1683552"/>
          <a:ext cx="828668" cy="54492"/>
        </a:xfrm>
        <a:custGeom>
          <a:avLst/>
          <a:gdLst/>
          <a:ahLst/>
          <a:cxnLst/>
          <a:rect l="0" t="0" r="0" b="0"/>
          <a:pathLst>
            <a:path>
              <a:moveTo>
                <a:pt x="0" y="27246"/>
              </a:moveTo>
              <a:lnTo>
                <a:pt x="828668"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09251" y="1690082"/>
        <a:ext cx="41433" cy="41433"/>
      </dsp:txXfrm>
    </dsp:sp>
    <dsp:sp modelId="{51901F51-550A-441C-8CF7-211AA1F05BF9}">
      <dsp:nvSpPr>
        <dsp:cNvPr id="0" name=""/>
        <dsp:cNvSpPr/>
      </dsp:nvSpPr>
      <dsp:spPr>
        <a:xfrm>
          <a:off x="3244302" y="1192881"/>
          <a:ext cx="2071670" cy="1035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kern="1200" baseline="0" dirty="0"/>
            <a:t>Total Gift: $59,514</a:t>
          </a:r>
          <a:endParaRPr lang="en-US" sz="2200" kern="1200" dirty="0"/>
        </a:p>
      </dsp:txBody>
      <dsp:txXfrm>
        <a:off x="3274641" y="1223220"/>
        <a:ext cx="2010992" cy="975157"/>
      </dsp:txXfrm>
    </dsp:sp>
    <dsp:sp modelId="{05B0491D-D65F-476C-83D4-7ED314AE7214}">
      <dsp:nvSpPr>
        <dsp:cNvPr id="0" name=""/>
        <dsp:cNvSpPr/>
      </dsp:nvSpPr>
      <dsp:spPr>
        <a:xfrm rot="3310531">
          <a:off x="2104421" y="2279158"/>
          <a:ext cx="1451094" cy="54492"/>
        </a:xfrm>
        <a:custGeom>
          <a:avLst/>
          <a:gdLst/>
          <a:ahLst/>
          <a:cxnLst/>
          <a:rect l="0" t="0" r="0" b="0"/>
          <a:pathLst>
            <a:path>
              <a:moveTo>
                <a:pt x="0" y="27246"/>
              </a:moveTo>
              <a:lnTo>
                <a:pt x="1451094"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3691" y="2270126"/>
        <a:ext cx="72554" cy="72554"/>
      </dsp:txXfrm>
    </dsp:sp>
    <dsp:sp modelId="{C91FD71A-C547-44AF-A184-D2A30672ABA0}">
      <dsp:nvSpPr>
        <dsp:cNvPr id="0" name=""/>
        <dsp:cNvSpPr/>
      </dsp:nvSpPr>
      <dsp:spPr>
        <a:xfrm>
          <a:off x="3244302" y="2384091"/>
          <a:ext cx="2071670" cy="1035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kern="1200" baseline="0" dirty="0"/>
            <a:t>Total Self: $0</a:t>
          </a:r>
          <a:endParaRPr lang="en-US" sz="2200" kern="1200" dirty="0"/>
        </a:p>
      </dsp:txBody>
      <dsp:txXfrm>
        <a:off x="3274641" y="2414430"/>
        <a:ext cx="2010992" cy="975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0F9C6-DFE6-434A-959B-A09B6403C302}">
      <dsp:nvSpPr>
        <dsp:cNvPr id="0" name=""/>
        <dsp:cNvSpPr/>
      </dsp:nvSpPr>
      <dsp:spPr>
        <a:xfrm>
          <a:off x="0" y="324853"/>
          <a:ext cx="4030104" cy="8881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baseline="0" dirty="0"/>
            <a:t>Sam Houston State University</a:t>
          </a:r>
          <a:endParaRPr lang="en-US" sz="2400" kern="1200" dirty="0"/>
        </a:p>
      </dsp:txBody>
      <dsp:txXfrm>
        <a:off x="43354" y="368207"/>
        <a:ext cx="3943396" cy="801409"/>
      </dsp:txXfrm>
    </dsp:sp>
    <dsp:sp modelId="{DD26E7D4-4A9C-459D-AF63-EEB6D42482B8}">
      <dsp:nvSpPr>
        <dsp:cNvPr id="0" name=""/>
        <dsp:cNvSpPr/>
      </dsp:nvSpPr>
      <dsp:spPr>
        <a:xfrm>
          <a:off x="0" y="1212971"/>
          <a:ext cx="4030104"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56"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baseline="0"/>
            <a:t>Cost: 	$21,282</a:t>
          </a:r>
          <a:endParaRPr lang="en-US" sz="2400" kern="1200" dirty="0"/>
        </a:p>
        <a:p>
          <a:pPr marL="228600" lvl="1" indent="-228600" algn="l" defTabSz="1066800">
            <a:lnSpc>
              <a:spcPct val="90000"/>
            </a:lnSpc>
            <a:spcBef>
              <a:spcPct val="0"/>
            </a:spcBef>
            <a:spcAft>
              <a:spcPct val="20000"/>
            </a:spcAft>
            <a:buChar char="•"/>
          </a:pPr>
          <a:r>
            <a:rPr lang="en-US" sz="2400" kern="1200" baseline="0"/>
            <a:t>EFC: 	$7,878</a:t>
          </a:r>
        </a:p>
        <a:p>
          <a:pPr marL="228600" lvl="1" indent="-228600" algn="l" defTabSz="1066800">
            <a:lnSpc>
              <a:spcPct val="90000"/>
            </a:lnSpc>
            <a:spcBef>
              <a:spcPct val="0"/>
            </a:spcBef>
            <a:spcAft>
              <a:spcPct val="20000"/>
            </a:spcAft>
            <a:buChar char="•"/>
          </a:pPr>
          <a:r>
            <a:rPr lang="en-US" sz="2400" kern="1200" baseline="0" dirty="0"/>
            <a:t>Need: $13,404</a:t>
          </a:r>
        </a:p>
      </dsp:txBody>
      <dsp:txXfrm>
        <a:off x="0" y="1212971"/>
        <a:ext cx="4030104" cy="12445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7212A-A335-4E9A-BF1D-46A734143D77}">
      <dsp:nvSpPr>
        <dsp:cNvPr id="0" name=""/>
        <dsp:cNvSpPr/>
      </dsp:nvSpPr>
      <dsp:spPr>
        <a:xfrm rot="5400000">
          <a:off x="5276826" y="-1741828"/>
          <a:ext cx="1313034" cy="564002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baseline="0"/>
            <a:t>Meets 63% need = $8,444 ($4,960 short!)</a:t>
          </a:r>
          <a:endParaRPr lang="en-US" sz="2000" kern="1200"/>
        </a:p>
        <a:p>
          <a:pPr marL="228600" lvl="1" indent="-228600" algn="l" defTabSz="889000">
            <a:lnSpc>
              <a:spcPct val="90000"/>
            </a:lnSpc>
            <a:spcBef>
              <a:spcPct val="0"/>
            </a:spcBef>
            <a:spcAft>
              <a:spcPct val="15000"/>
            </a:spcAft>
            <a:buChar char="•"/>
          </a:pPr>
          <a:r>
            <a:rPr lang="en-US" sz="2000" kern="1200" baseline="0" dirty="0"/>
            <a:t>Gift Aid: 41%</a:t>
          </a:r>
        </a:p>
        <a:p>
          <a:pPr marL="228600" lvl="1" indent="-228600" algn="l" defTabSz="889000">
            <a:lnSpc>
              <a:spcPct val="90000"/>
            </a:lnSpc>
            <a:spcBef>
              <a:spcPct val="0"/>
            </a:spcBef>
            <a:spcAft>
              <a:spcPct val="15000"/>
            </a:spcAft>
            <a:buChar char="•"/>
          </a:pPr>
          <a:r>
            <a:rPr lang="en-US" sz="2000" kern="1200" baseline="0" dirty="0"/>
            <a:t>Self Help: 59%</a:t>
          </a:r>
        </a:p>
      </dsp:txBody>
      <dsp:txXfrm rot="-5400000">
        <a:off x="3113330" y="485765"/>
        <a:ext cx="5575930" cy="1184840"/>
      </dsp:txXfrm>
    </dsp:sp>
    <dsp:sp modelId="{3A7D0E4C-98BF-404A-A8BF-DF9A15554030}">
      <dsp:nvSpPr>
        <dsp:cNvPr id="0" name=""/>
        <dsp:cNvSpPr/>
      </dsp:nvSpPr>
      <dsp:spPr>
        <a:xfrm>
          <a:off x="417877" y="433067"/>
          <a:ext cx="2956054" cy="126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US" sz="3600" b="1" kern="1200" baseline="0" dirty="0"/>
            <a:t>School B</a:t>
          </a:r>
          <a:endParaRPr lang="en-US" sz="3600" kern="1200" dirty="0"/>
        </a:p>
      </dsp:txBody>
      <dsp:txXfrm>
        <a:off x="479750" y="494940"/>
        <a:ext cx="2832308" cy="11437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6212D-1C5E-4C18-8BBF-DF22E814BC5E}">
      <dsp:nvSpPr>
        <dsp:cNvPr id="0" name=""/>
        <dsp:cNvSpPr/>
      </dsp:nvSpPr>
      <dsp:spPr>
        <a:xfrm>
          <a:off x="343963" y="1192881"/>
          <a:ext cx="2071670" cy="1035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dirty="0" err="1"/>
            <a:t>EFC+Self</a:t>
          </a:r>
          <a:r>
            <a:rPr lang="en-US" sz="3300" kern="1200" dirty="0"/>
            <a:t>: $12,859</a:t>
          </a:r>
        </a:p>
      </dsp:txBody>
      <dsp:txXfrm>
        <a:off x="374302" y="1223220"/>
        <a:ext cx="2010992" cy="975157"/>
      </dsp:txXfrm>
    </dsp:sp>
    <dsp:sp modelId="{3509DC03-3338-4B21-B9C4-3BF5BF607912}">
      <dsp:nvSpPr>
        <dsp:cNvPr id="0" name=""/>
        <dsp:cNvSpPr/>
      </dsp:nvSpPr>
      <dsp:spPr>
        <a:xfrm rot="18289469">
          <a:off x="2104421" y="1087947"/>
          <a:ext cx="1451094" cy="54492"/>
        </a:xfrm>
        <a:custGeom>
          <a:avLst/>
          <a:gdLst/>
          <a:ahLst/>
          <a:cxnLst/>
          <a:rect l="0" t="0" r="0" b="0"/>
          <a:pathLst>
            <a:path>
              <a:moveTo>
                <a:pt x="0" y="27246"/>
              </a:moveTo>
              <a:lnTo>
                <a:pt x="1451094"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3691" y="1078916"/>
        <a:ext cx="72554" cy="72554"/>
      </dsp:txXfrm>
    </dsp:sp>
    <dsp:sp modelId="{136509B2-1117-45ED-8BB0-A9E17F86C5BF}">
      <dsp:nvSpPr>
        <dsp:cNvPr id="0" name=""/>
        <dsp:cNvSpPr/>
      </dsp:nvSpPr>
      <dsp:spPr>
        <a:xfrm>
          <a:off x="3244302" y="1670"/>
          <a:ext cx="2071670" cy="1035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baseline="0" dirty="0"/>
            <a:t>Total EFC: </a:t>
          </a:r>
          <a:r>
            <a:rPr lang="en-US" sz="3300" kern="1200" dirty="0"/>
            <a:t>$7,878</a:t>
          </a:r>
        </a:p>
      </dsp:txBody>
      <dsp:txXfrm>
        <a:off x="3274641" y="32009"/>
        <a:ext cx="2010992" cy="975157"/>
      </dsp:txXfrm>
    </dsp:sp>
    <dsp:sp modelId="{4EEA5327-CC36-4197-B7CA-BF3EEA0E5599}">
      <dsp:nvSpPr>
        <dsp:cNvPr id="0" name=""/>
        <dsp:cNvSpPr/>
      </dsp:nvSpPr>
      <dsp:spPr>
        <a:xfrm>
          <a:off x="2415634" y="1683552"/>
          <a:ext cx="828668" cy="54492"/>
        </a:xfrm>
        <a:custGeom>
          <a:avLst/>
          <a:gdLst/>
          <a:ahLst/>
          <a:cxnLst/>
          <a:rect l="0" t="0" r="0" b="0"/>
          <a:pathLst>
            <a:path>
              <a:moveTo>
                <a:pt x="0" y="27246"/>
              </a:moveTo>
              <a:lnTo>
                <a:pt x="828668"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09251" y="1690082"/>
        <a:ext cx="41433" cy="41433"/>
      </dsp:txXfrm>
    </dsp:sp>
    <dsp:sp modelId="{51901F51-550A-441C-8CF7-211AA1F05BF9}">
      <dsp:nvSpPr>
        <dsp:cNvPr id="0" name=""/>
        <dsp:cNvSpPr/>
      </dsp:nvSpPr>
      <dsp:spPr>
        <a:xfrm>
          <a:off x="3244302" y="1192881"/>
          <a:ext cx="2071670" cy="1035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baseline="0" dirty="0"/>
            <a:t>Total Gift: $3,462</a:t>
          </a:r>
          <a:endParaRPr lang="en-US" sz="3300" kern="1200" dirty="0"/>
        </a:p>
      </dsp:txBody>
      <dsp:txXfrm>
        <a:off x="3274641" y="1223220"/>
        <a:ext cx="2010992" cy="975157"/>
      </dsp:txXfrm>
    </dsp:sp>
    <dsp:sp modelId="{05B0491D-D65F-476C-83D4-7ED314AE7214}">
      <dsp:nvSpPr>
        <dsp:cNvPr id="0" name=""/>
        <dsp:cNvSpPr/>
      </dsp:nvSpPr>
      <dsp:spPr>
        <a:xfrm rot="3310531">
          <a:off x="2104421" y="2279158"/>
          <a:ext cx="1451094" cy="54492"/>
        </a:xfrm>
        <a:custGeom>
          <a:avLst/>
          <a:gdLst/>
          <a:ahLst/>
          <a:cxnLst/>
          <a:rect l="0" t="0" r="0" b="0"/>
          <a:pathLst>
            <a:path>
              <a:moveTo>
                <a:pt x="0" y="27246"/>
              </a:moveTo>
              <a:lnTo>
                <a:pt x="1451094"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3691" y="2270126"/>
        <a:ext cx="72554" cy="72554"/>
      </dsp:txXfrm>
    </dsp:sp>
    <dsp:sp modelId="{C91FD71A-C547-44AF-A184-D2A30672ABA0}">
      <dsp:nvSpPr>
        <dsp:cNvPr id="0" name=""/>
        <dsp:cNvSpPr/>
      </dsp:nvSpPr>
      <dsp:spPr>
        <a:xfrm>
          <a:off x="3244302" y="2384091"/>
          <a:ext cx="2071670" cy="10358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baseline="0" dirty="0"/>
            <a:t>Total Self: $4,981</a:t>
          </a:r>
          <a:endParaRPr lang="en-US" sz="3300" kern="1200" dirty="0"/>
        </a:p>
      </dsp:txBody>
      <dsp:txXfrm>
        <a:off x="3274641" y="2414430"/>
        <a:ext cx="2010992" cy="975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9322B-DA7C-4B22-83F0-6C7C0C51337F}">
      <dsp:nvSpPr>
        <dsp:cNvPr id="0" name=""/>
        <dsp:cNvSpPr/>
      </dsp:nvSpPr>
      <dsp:spPr>
        <a:xfrm>
          <a:off x="0" y="0"/>
          <a:ext cx="13737055"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0A4DE-5E81-4B42-B734-A4575CEC2021}">
      <dsp:nvSpPr>
        <dsp:cNvPr id="0" name=""/>
        <dsp:cNvSpPr/>
      </dsp:nvSpPr>
      <dsp:spPr>
        <a:xfrm>
          <a:off x="0" y="0"/>
          <a:ext cx="2747411" cy="3619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b="1" kern="1200" baseline="0" dirty="0"/>
            <a:t>Do it on your own</a:t>
          </a:r>
          <a:endParaRPr lang="en-US" sz="3200" kern="1200" dirty="0"/>
        </a:p>
      </dsp:txBody>
      <dsp:txXfrm>
        <a:off x="0" y="0"/>
        <a:ext cx="2747411" cy="3619499"/>
      </dsp:txXfrm>
    </dsp:sp>
    <dsp:sp modelId="{855FDF61-2487-4C92-8ADA-56890461BAF5}">
      <dsp:nvSpPr>
        <dsp:cNvPr id="0" name=""/>
        <dsp:cNvSpPr/>
      </dsp:nvSpPr>
      <dsp:spPr>
        <a:xfrm>
          <a:off x="2953466" y="164362"/>
          <a:ext cx="5288766" cy="328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baseline="0" dirty="0"/>
            <a:t>The colleges will love you for it!</a:t>
          </a:r>
          <a:endParaRPr lang="en-US" sz="2200" kern="1200" dirty="0"/>
        </a:p>
      </dsp:txBody>
      <dsp:txXfrm>
        <a:off x="2953466" y="164362"/>
        <a:ext cx="5288766" cy="3287241"/>
      </dsp:txXfrm>
    </dsp:sp>
    <dsp:sp modelId="{AC75C8D7-7214-4A24-80F1-E3C9A64446CA}">
      <dsp:nvSpPr>
        <dsp:cNvPr id="0" name=""/>
        <dsp:cNvSpPr/>
      </dsp:nvSpPr>
      <dsp:spPr>
        <a:xfrm>
          <a:off x="2402226" y="2630553"/>
          <a:ext cx="1098964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D18B2A-F887-4533-B782-A77D62BD31CD}">
      <dsp:nvSpPr>
        <dsp:cNvPr id="0" name=""/>
        <dsp:cNvSpPr/>
      </dsp:nvSpPr>
      <dsp:spPr>
        <a:xfrm>
          <a:off x="0" y="3163262"/>
          <a:ext cx="13737055" cy="0"/>
        </a:xfrm>
        <a:prstGeom prst="line">
          <a:avLst/>
        </a:prstGeom>
        <a:solidFill>
          <a:schemeClr val="accent2">
            <a:shade val="50000"/>
            <a:hueOff val="682053"/>
            <a:satOff val="-21648"/>
            <a:lumOff val="51485"/>
            <a:alphaOff val="0"/>
          </a:schemeClr>
        </a:solidFill>
        <a:ln w="12700" cap="flat" cmpd="sng" algn="ctr">
          <a:solidFill>
            <a:schemeClr val="accent2">
              <a:shade val="50000"/>
              <a:hueOff val="682053"/>
              <a:satOff val="-21648"/>
              <a:lumOff val="514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0AEA1-2775-488C-93E9-B7CD84A6E2C6}">
      <dsp:nvSpPr>
        <dsp:cNvPr id="0" name=""/>
        <dsp:cNvSpPr/>
      </dsp:nvSpPr>
      <dsp:spPr>
        <a:xfrm>
          <a:off x="0" y="3619499"/>
          <a:ext cx="2747411" cy="3619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b="1" kern="1200" baseline="0" dirty="0"/>
            <a:t>Let your accountant do it for you</a:t>
          </a:r>
          <a:endParaRPr lang="en-US" sz="3200" kern="1200" dirty="0"/>
        </a:p>
      </dsp:txBody>
      <dsp:txXfrm>
        <a:off x="0" y="3619499"/>
        <a:ext cx="2747411" cy="3619499"/>
      </dsp:txXfrm>
    </dsp:sp>
    <dsp:sp modelId="{B1322124-10E1-4B19-A5D0-E98D92ED0931}">
      <dsp:nvSpPr>
        <dsp:cNvPr id="0" name=""/>
        <dsp:cNvSpPr/>
      </dsp:nvSpPr>
      <dsp:spPr>
        <a:xfrm>
          <a:off x="2953466" y="3676054"/>
          <a:ext cx="5288766" cy="113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baseline="0" dirty="0"/>
            <a:t>Tax formulas are totally different than financial aid formulas</a:t>
          </a:r>
          <a:endParaRPr lang="en-US" sz="2200" kern="1200" dirty="0"/>
        </a:p>
      </dsp:txBody>
      <dsp:txXfrm>
        <a:off x="2953466" y="3676054"/>
        <a:ext cx="5288766" cy="1131093"/>
      </dsp:txXfrm>
    </dsp:sp>
    <dsp:sp modelId="{4EFF0E56-948B-46B1-A2BA-D4B9A0FA7F0C}">
      <dsp:nvSpPr>
        <dsp:cNvPr id="0" name=""/>
        <dsp:cNvSpPr/>
      </dsp:nvSpPr>
      <dsp:spPr>
        <a:xfrm>
          <a:off x="2747411" y="4807148"/>
          <a:ext cx="1098964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0C6DA9-2AD7-4901-AA9C-3DAE6555C16C}">
      <dsp:nvSpPr>
        <dsp:cNvPr id="0" name=""/>
        <dsp:cNvSpPr/>
      </dsp:nvSpPr>
      <dsp:spPr>
        <a:xfrm>
          <a:off x="2953466" y="4863703"/>
          <a:ext cx="5288766" cy="113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baseline="0"/>
            <a:t>Filling out tax returns is totally different than filling out college aid forms</a:t>
          </a:r>
          <a:endParaRPr lang="en-US" sz="2200" kern="1200"/>
        </a:p>
      </dsp:txBody>
      <dsp:txXfrm>
        <a:off x="2953466" y="4863703"/>
        <a:ext cx="5288766" cy="1131093"/>
      </dsp:txXfrm>
    </dsp:sp>
    <dsp:sp modelId="{74B87D21-1F2A-4F6E-B130-81169959D72B}">
      <dsp:nvSpPr>
        <dsp:cNvPr id="0" name=""/>
        <dsp:cNvSpPr/>
      </dsp:nvSpPr>
      <dsp:spPr>
        <a:xfrm>
          <a:off x="2747411" y="5994796"/>
          <a:ext cx="1098964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F15697-4488-4E54-9309-4AAE4341580B}">
      <dsp:nvSpPr>
        <dsp:cNvPr id="0" name=""/>
        <dsp:cNvSpPr/>
      </dsp:nvSpPr>
      <dsp:spPr>
        <a:xfrm>
          <a:off x="2953466" y="6051351"/>
          <a:ext cx="5288766" cy="113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baseline="0"/>
            <a:t>Accountants tend to apply accounting principles to financial aid, which can destroy the results</a:t>
          </a:r>
          <a:endParaRPr lang="en-US" sz="2200" kern="1200"/>
        </a:p>
      </dsp:txBody>
      <dsp:txXfrm>
        <a:off x="2953466" y="6051351"/>
        <a:ext cx="5288766" cy="1131093"/>
      </dsp:txXfrm>
    </dsp:sp>
    <dsp:sp modelId="{4784780B-93D8-4204-B8D7-641924180D75}">
      <dsp:nvSpPr>
        <dsp:cNvPr id="0" name=""/>
        <dsp:cNvSpPr/>
      </dsp:nvSpPr>
      <dsp:spPr>
        <a:xfrm>
          <a:off x="8448288" y="6051351"/>
          <a:ext cx="5288766" cy="56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Accountants are experts in accounting, not financial aid</a:t>
          </a:r>
        </a:p>
      </dsp:txBody>
      <dsp:txXfrm>
        <a:off x="8448288" y="6051351"/>
        <a:ext cx="5288766" cy="565546"/>
      </dsp:txXfrm>
    </dsp:sp>
    <dsp:sp modelId="{C45A4F5B-5C51-4D80-BADD-0BD13AE70093}">
      <dsp:nvSpPr>
        <dsp:cNvPr id="0" name=""/>
        <dsp:cNvSpPr/>
      </dsp:nvSpPr>
      <dsp:spPr>
        <a:xfrm>
          <a:off x="8242233" y="6616898"/>
          <a:ext cx="528876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5C872F-5604-4209-B8B3-4F0C1BF5ECA0}">
      <dsp:nvSpPr>
        <dsp:cNvPr id="0" name=""/>
        <dsp:cNvSpPr/>
      </dsp:nvSpPr>
      <dsp:spPr>
        <a:xfrm>
          <a:off x="8448288" y="6616898"/>
          <a:ext cx="5288766" cy="56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However, if you own a business, your accountant must get involved to help with “Business Supplement Forms”</a:t>
          </a:r>
        </a:p>
      </dsp:txBody>
      <dsp:txXfrm>
        <a:off x="8448288" y="6616898"/>
        <a:ext cx="5288766" cy="565546"/>
      </dsp:txXfrm>
    </dsp:sp>
    <dsp:sp modelId="{FCD40892-7C26-4779-9DEA-F23D49DB6907}">
      <dsp:nvSpPr>
        <dsp:cNvPr id="0" name=""/>
        <dsp:cNvSpPr/>
      </dsp:nvSpPr>
      <dsp:spPr>
        <a:xfrm>
          <a:off x="2747411" y="7182445"/>
          <a:ext cx="1098964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12679-96EE-4A1C-B240-6D879646327A}">
      <dsp:nvSpPr>
        <dsp:cNvPr id="0" name=""/>
        <dsp:cNvSpPr/>
      </dsp:nvSpPr>
      <dsp:spPr>
        <a:xfrm>
          <a:off x="539552" y="1529687"/>
          <a:ext cx="4405198" cy="286337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baseline="0" dirty="0"/>
            <a:t>What your financial aid package might look like at the schools you’re considering BEFORE you apply? AND…</a:t>
          </a:r>
          <a:endParaRPr lang="en-US" sz="2000" kern="1200" dirty="0"/>
        </a:p>
      </dsp:txBody>
      <dsp:txXfrm>
        <a:off x="679331" y="1669466"/>
        <a:ext cx="4125640" cy="2583821"/>
      </dsp:txXfrm>
    </dsp:sp>
    <dsp:sp modelId="{31754184-A92A-45F1-9764-D8663EDD74B8}">
      <dsp:nvSpPr>
        <dsp:cNvPr id="0" name=""/>
        <dsp:cNvSpPr/>
      </dsp:nvSpPr>
      <dsp:spPr>
        <a:xfrm>
          <a:off x="2742152" y="530452"/>
          <a:ext cx="4861850" cy="4861850"/>
        </a:xfrm>
        <a:custGeom>
          <a:avLst/>
          <a:gdLst/>
          <a:ahLst/>
          <a:cxnLst/>
          <a:rect l="0" t="0" r="0" b="0"/>
          <a:pathLst>
            <a:path>
              <a:moveTo>
                <a:pt x="489719" y="967669"/>
              </a:moveTo>
              <a:arcTo wR="2430925" hR="2430925" stAng="13020511" swAng="6358978"/>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1E91AC0-31FC-4EAB-BC21-306DB6AC1927}">
      <dsp:nvSpPr>
        <dsp:cNvPr id="0" name=""/>
        <dsp:cNvSpPr/>
      </dsp:nvSpPr>
      <dsp:spPr>
        <a:xfrm>
          <a:off x="5401403" y="1529687"/>
          <a:ext cx="4405198" cy="286337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baseline="0" dirty="0"/>
            <a:t>If there are any strategies that you can take advantage of to help increase the chances of enrollment at your student’s dream school… and make paying for college more easily affordable?</a:t>
          </a:r>
          <a:endParaRPr lang="en-US" sz="2000" kern="1200" dirty="0"/>
        </a:p>
      </dsp:txBody>
      <dsp:txXfrm>
        <a:off x="5541182" y="1669466"/>
        <a:ext cx="4125640" cy="2583821"/>
      </dsp:txXfrm>
    </dsp:sp>
    <dsp:sp modelId="{D8B2E089-14D4-4E74-9B21-D5FCFBA5B5A8}">
      <dsp:nvSpPr>
        <dsp:cNvPr id="0" name=""/>
        <dsp:cNvSpPr/>
      </dsp:nvSpPr>
      <dsp:spPr>
        <a:xfrm>
          <a:off x="2742152" y="530452"/>
          <a:ext cx="4861850" cy="4861850"/>
        </a:xfrm>
        <a:custGeom>
          <a:avLst/>
          <a:gdLst/>
          <a:ahLst/>
          <a:cxnLst/>
          <a:rect l="0" t="0" r="0" b="0"/>
          <a:pathLst>
            <a:path>
              <a:moveTo>
                <a:pt x="4372131" y="3894181"/>
              </a:moveTo>
              <a:arcTo wR="2430925" hR="2430925" stAng="2220511" swAng="6358978"/>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E4E7E2-30EF-4EDA-9FF9-B0C9DA8272B1}" type="datetimeFigureOut">
              <a:rPr lang="en-US" smtClean="0"/>
              <a:t>5/23/19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2DC5E3-A991-4968-B951-5D36190B19A0}" type="slidenum">
              <a:rPr lang="en-US" smtClean="0"/>
              <a:t>‹#›</a:t>
            </a:fld>
            <a:endParaRPr lang="en-US"/>
          </a:p>
        </p:txBody>
      </p:sp>
    </p:spTree>
    <p:extLst>
      <p:ext uri="{BB962C8B-B14F-4D97-AF65-F5344CB8AC3E}">
        <p14:creationId xmlns:p14="http://schemas.microsoft.com/office/powerpoint/2010/main" val="2770226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5A974-2B9D-4DE7-B1FD-B969DD33CD5E}" type="datetimeFigureOut">
              <a:rPr kumimoji="1" lang="ja-JP" altLang="en-US" smtClean="0"/>
              <a:t>2019/5/23</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E44EA-33D9-406B-AA52-45755D8D5CBE}" type="slidenum">
              <a:rPr kumimoji="1" lang="ja-JP" altLang="en-US" smtClean="0"/>
              <a:t>‹#›</a:t>
            </a:fld>
            <a:endParaRPr kumimoji="1" lang="ja-JP" altLang="en-US"/>
          </a:p>
        </p:txBody>
      </p:sp>
    </p:spTree>
    <p:extLst>
      <p:ext uri="{BB962C8B-B14F-4D97-AF65-F5344CB8AC3E}">
        <p14:creationId xmlns:p14="http://schemas.microsoft.com/office/powerpoint/2010/main" val="34691001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Hey, Everyone.  I’m John.  And, in front of you, you have a folder. Hopefully, you’ve already started looking through it.  There’s some articles that we find to be helpful.  There’s some of our social media things in there.  But, what I really want to draw your attention to…hopefully, your form is pink.  I’m seeing a white one right there, but these are pink evaluation forms.  It might be white for some of you.  If it’s white, go ahead  and pull it out.  Set it off to the side.  The other document I want you to pull out and set off to the side is…two documents.  One is Vanderbilt University and on the back it says Bennington College.  And the other is one Duke University.  Pull those off and set them off to the side.  Everything else you can look at later.  There’s a bio about me in there. Again our social media pages.  Some bullet points about things that are interesting to read about the college funding process.</a:t>
            </a:r>
          </a:p>
          <a:p>
            <a:endParaRPr lang="en-US" dirty="0"/>
          </a:p>
          <a:p>
            <a:r>
              <a:rPr lang="en-US" dirty="0"/>
              <a:t>So, the title of  tonight’s workshop is College Funding:  How to pay for your child’s college funding with as little money out of pocket as possible.  An insider’s guide to getting the most money possible.  As a show of hands, how many people have already put a child into college.  How many have a Senior in high school right now?  Junior?  Sophomore?  Who here thinks they’re early because they have a Freshman?  Alright, so we’ll see.  </a:t>
            </a:r>
          </a:p>
          <a:p>
            <a:endParaRPr lang="en-US" dirty="0"/>
          </a:p>
          <a:p>
            <a:r>
              <a:rPr lang="en-US" dirty="0"/>
              <a:t>We have an opportunity as a result of your attendance to this workshop tonight, the school district says we do it for free, which we do, and then another thing is that we offer up a one-hour no obligation consultation for those of you at the meeting tonight and we do that in two ways.  We’ll talk more about that later.</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1</a:t>
            </a:fld>
            <a:endParaRPr kumimoji="1" lang="ja-JP" altLang="en-US"/>
          </a:p>
        </p:txBody>
      </p:sp>
    </p:spTree>
    <p:extLst>
      <p:ext uri="{BB962C8B-B14F-4D97-AF65-F5344CB8AC3E}">
        <p14:creationId xmlns:p14="http://schemas.microsoft.com/office/powerpoint/2010/main" val="2696430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the dreaded student loans.  Now, I would say about 9 out of 10 families, about 90% of the families that we consult for and work with end up having to use loans in some form of their college funding process.  Some people have to take loans because they HAVE to.  Some people take loans because they WANT to.  Want to?  Yeah, think about this.  If you are going to have to take a loan, would you rather take one that gives you a tax deduction for that, or not?  This is the open participation part.  Make sure you guys stay awake.  Right?  So, yes, you like tax deductions, do you not?  OK?    Any CPA’s or accountants in the room?  Do we like tax deductions that are legal and ethical? Yes, we like tax deductions.  Alright?  Would you want one that has a fixed monthly payment?  Or one that starts low, but </a:t>
            </a:r>
            <a:r>
              <a:rPr lang="en-US" dirty="0" err="1"/>
              <a:t>kinda</a:t>
            </a:r>
            <a:r>
              <a:rPr lang="en-US" dirty="0"/>
              <a:t> teases you into it and then gets really high really fast because it’s variable?  Fixed or variable?  Fixed.  Interest free or any other type of interest?  Now, think about this.  That was a silly question.  Have you ever heard, “Oh, I’m not even going to fill out the financial aid forms because we make too much money.”  You’ve heard people say that, right?   You can’t get any good interest rate loans, zero interest rate loans, unless you don’t fill out the financial aid forms.  Even those families that don’t make a lot of money some loans are given based off of financial need.  And there are zero percent loans.  </a:t>
            </a:r>
          </a:p>
          <a:p>
            <a:endParaRPr lang="en-US" dirty="0"/>
          </a:p>
          <a:p>
            <a:r>
              <a:rPr lang="en-US" dirty="0"/>
              <a:t>So, our office got flooded.  The first floor of our office got flooded when the hurricane came through.  We lost a lot of electronics, all of our furniture…everything was totaled.  And, so, we’ve been given the option for some of the replacement for our equipment and furniture … 30 months zero percent interest.  Now, we have the option, we can pay cash for it, which I am not excited about. Or, I can get a loan for it, which I am not excited about.  But, if they’re giving me the option of a zero percent loan for 30 months, that’s 2 2/1 years same as cash.  I’m going to take that deal because I can spread out my payments equally over 30 months and on the very last month I can pay it off and it didn’t cost me any interest to do so.  Better than nothing, right?  Why wouldn’t we apply that same concept to college?  You can.  And, you thought coming into this “well, all student loans are bad.”  No, not all student loans are created equal.  </a:t>
            </a:r>
          </a:p>
          <a:p>
            <a:endParaRPr lang="en-US" dirty="0"/>
          </a:p>
          <a:p>
            <a:r>
              <a:rPr lang="en-US" dirty="0"/>
              <a:t>Last one.  Would you like to take a loan for each and every semester,  so for 8 semesters, because our children are only going to go for 4 years.  Our students are only 4 years.  Not 5. Not 5.8.  Not 6.  4  years.  Isn’t it sad that we feel like we are saving you all money when we have </a:t>
            </a:r>
            <a:r>
              <a:rPr lang="en-US" dirty="0" err="1"/>
              <a:t>ya’ll’s</a:t>
            </a:r>
            <a:r>
              <a:rPr lang="en-US" dirty="0"/>
              <a:t> students graduate in four years and not five or six?   I digress.  So, four years.  Would you rather take 8 loans or one loan for all eight semesters?  One loan, right?  It just simplifies things.  Again, </a:t>
            </a:r>
            <a:r>
              <a:rPr lang="en-US" dirty="0" err="1"/>
              <a:t>ya</a:t>
            </a:r>
            <a:r>
              <a:rPr lang="en-US" dirty="0"/>
              <a:t> need to know what to do before you start playing the game.</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10</a:t>
            </a:fld>
            <a:endParaRPr kumimoji="1" lang="ja-JP" altLang="en-US"/>
          </a:p>
        </p:txBody>
      </p:sp>
    </p:spTree>
    <p:extLst>
      <p:ext uri="{BB962C8B-B14F-4D97-AF65-F5344CB8AC3E}">
        <p14:creationId xmlns:p14="http://schemas.microsoft.com/office/powerpoint/2010/main" val="1376821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Another book on the table.  So, there’s about $245 billion dollars to $325 billions dollars depending on what source you are reading from.  So, I just put $245 in here.  What percentage of $245 billion dollars comes in the form of scholarships? (repeating participant guesses) Two percent.   I’m going to give it to you, Ma’am.  So depending on the publication it’s either two or three percent comes in the form of scholarships.  That’s sad.  So, we’ve only got limited amounts of time, energy and money. Yes?  Do you want to spend it all chasing the two or three percent or do you want to chase it after the 97 percent?  Right?  </a:t>
            </a:r>
          </a:p>
          <a:p>
            <a:endParaRPr lang="en-US" dirty="0"/>
          </a:p>
          <a:p>
            <a:r>
              <a:rPr lang="en-US" dirty="0"/>
              <a:t>Now, here’s what “scholarships” means.  When a private institution, a private corporation, a charity, a church, a foundation, and an individual…when a private institution gives away money for college and they don’t want it turned back into them, that would be a loan, that’s called a “scholarship.” </a:t>
            </a:r>
          </a:p>
          <a:p>
            <a:endParaRPr lang="en-US" dirty="0"/>
          </a:p>
          <a:p>
            <a:r>
              <a:rPr lang="en-US" dirty="0"/>
              <a:t>What you all might have been thinking was “grants.”  Grants are different from scholarships.   And, there’s two types of grants.    There’s merit-based grants which your child might get based on their SAT or ACT scores. They’re Eagle Scouts.  They have a resume at the schools they applied to and one of them is like… “Yes, we are going to give that child merit-based money.”   Or there’s need-based grants based on financial need.  And we will talk about that here in a second. </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11</a:t>
            </a:fld>
            <a:endParaRPr kumimoji="1" lang="ja-JP" altLang="en-US"/>
          </a:p>
        </p:txBody>
      </p:sp>
    </p:spTree>
    <p:extLst>
      <p:ext uri="{BB962C8B-B14F-4D97-AF65-F5344CB8AC3E}">
        <p14:creationId xmlns:p14="http://schemas.microsoft.com/office/powerpoint/2010/main" val="1217840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do 4 &amp; 5.  And I’ll really hit 4 in a little bit.  We do not agree with 4 &amp; 5.</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12</a:t>
            </a:fld>
            <a:endParaRPr kumimoji="1" lang="ja-JP" altLang="en-US"/>
          </a:p>
        </p:txBody>
      </p:sp>
    </p:spTree>
    <p:extLst>
      <p:ext uri="{BB962C8B-B14F-4D97-AF65-F5344CB8AC3E}">
        <p14:creationId xmlns:p14="http://schemas.microsoft.com/office/powerpoint/2010/main" val="1269228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myth versus reality. I make too much money.  I’m not </a:t>
            </a:r>
            <a:r>
              <a:rPr lang="en-US" dirty="0" err="1"/>
              <a:t>gonna</a:t>
            </a:r>
            <a:r>
              <a:rPr lang="en-US" dirty="0"/>
              <a:t> qualify for any financial aid.  Myth or Reality?  It’s a myth, Guys.  But, if you go to the soccer game and talk to other parents, or if you go to the coffee pot at work and talk to one of your co-workers who did this a couple years ago, be careful… if you talk to your brother or your sister, you don’t really know how smart their child is or how well they did, or their financial picture, be careful about what other people say about, “Oh, you’re not going to get this or you’re going to get that.”  It’s all dependent.   But, a generalized statement is it doesn’t matter how much money you make.  You can make $10 dollars a year or $10 million dollars a year.  You can get financial aid.   Not all financial aid is grants.  Some financial aid are those low cost very low interest rate loans that I was talking about that could come from the federal government or the state government.  There’s different ways to do this.    </a:t>
            </a:r>
          </a:p>
          <a:p>
            <a:endParaRPr lang="en-US" dirty="0"/>
          </a:p>
          <a:p>
            <a:r>
              <a:rPr lang="en-US" dirty="0"/>
              <a:t>My child’s not a great student so we’re not going to get any financial aid.  Myth or Reality? Myth?  Yeah.  Do you know what the bigger issue is?  Can your child get accepted to the colleges they’re applying to?   So, this is not just a financial aid or how-to-pay-for-it conversation, this is also an admissions--a student services conversation.   Are they taking their SAT/ACT seriously enough?  Because those tests can be worth thousands of dollars of financial aid, but they can also be the difference between getting accepted at a particular university and not getting accepted.   Are they doing a good job on their essays?  Do they have a resume?  Do they have any community service that they’ve done that was NOT court ordered?  Alright, so </a:t>
            </a:r>
            <a:r>
              <a:rPr lang="en-US" dirty="0" err="1"/>
              <a:t>ya’ll</a:t>
            </a:r>
            <a:r>
              <a:rPr lang="en-US" dirty="0"/>
              <a:t> are still with me.  OK.</a:t>
            </a:r>
          </a:p>
          <a:p>
            <a:endParaRPr lang="en-US" dirty="0"/>
          </a:p>
          <a:p>
            <a:endParaRPr lang="en-US" dirty="0"/>
          </a:p>
          <a:p>
            <a:r>
              <a:rPr lang="en-US" dirty="0"/>
              <a:t>What about this?   I own a home, so I’m not going to get any financial aid.  Myth or Reality?  That actually could be true.  </a:t>
            </a:r>
          </a:p>
          <a:p>
            <a:endParaRPr lang="en-US" dirty="0"/>
          </a:p>
          <a:p>
            <a:r>
              <a:rPr lang="en-US" dirty="0"/>
              <a:t>So, you’ve heard of the Golden Rule?  Well, there’s the one Golden Rule, but the other definition is …the one who has the gold makes the rules.   Private schools are not subject to the rules and regulations of the Department of Education.  They’re private.  They’ve got the gold.  So, they get to make the rules.  </a:t>
            </a:r>
          </a:p>
          <a:p>
            <a:endParaRPr lang="en-US" dirty="0"/>
          </a:p>
          <a:p>
            <a:r>
              <a:rPr lang="en-US" dirty="0"/>
              <a:t>And on this Profile Form, and I know one of us has already filled out the Profile Form before, but on the Profile Form they ask “what’s the fair market value of your house” and “what’s the outstanding loan balance on your house.”   What are they trying to calculate?  Home equity.  Right?  And if you have too much home equity, they’re </a:t>
            </a:r>
            <a:r>
              <a:rPr lang="en-US" dirty="0" err="1"/>
              <a:t>gonna</a:t>
            </a:r>
            <a:r>
              <a:rPr lang="en-US" dirty="0"/>
              <a:t> withhold financial aid to your child causing you to find money from another location or really causing you to dip into your home equity to pay for school.  It’s not fair.  Don’t shoot the messenger, but don’t you want to know these things and what your number is before you fill out the applications and send out the financial aid forms?  Yeah?  Alright.  </a:t>
            </a:r>
          </a:p>
          <a:p>
            <a:endParaRPr lang="en-US" dirty="0"/>
          </a:p>
          <a:p>
            <a:r>
              <a:rPr lang="en-US" dirty="0"/>
              <a:t>For those of you who have done this before, raise your hands.  FAFSA.  Who’s done a FAFSA before?  Alright.  Easy is a four-letter word.   E-A-S-Y.  Is that the four-letter word you would use to describe this process?  We’re getting head shakes.  No.  It is not necessarily quick and simple.  Just because you have access to the documentation, and you do.  </a:t>
            </a:r>
          </a:p>
          <a:p>
            <a:endParaRPr lang="en-US" dirty="0"/>
          </a:p>
          <a:p>
            <a:r>
              <a:rPr lang="en-US" dirty="0"/>
              <a:t>You can go to FAFSA.gov.edu.  You can get the FAFSA, download it and fill it out yourself.  That doesn’t mean you should.  Right?  We can all do our own tax returns.  That doesn’t mean we SHOULD do our own tax returns.  We give that to professionals.  Or we give that to TurboTax.  May I should make Turbo College…  Ok…everybody here.  Don’t steal that from me.  I’m going to think about doing Turbo College. </a:t>
            </a:r>
          </a:p>
          <a:p>
            <a:endParaRPr lang="en-US" dirty="0"/>
          </a:p>
          <a:p>
            <a:r>
              <a:rPr lang="en-US" dirty="0"/>
              <a:t>Colleges and their financial aid officers will help us.  Myth or Reality?  I’m </a:t>
            </a:r>
            <a:r>
              <a:rPr lang="en-US" dirty="0" err="1"/>
              <a:t>gonna</a:t>
            </a:r>
            <a:r>
              <a:rPr lang="en-US" dirty="0"/>
              <a:t> go with myth, and here’s why.  Because the college admissions officer is different than the college financial aid officer.  Alright?   Let’s talk about this chair, right here.  How much does this chair cost at Texas A&amp;M?  I told you earlier.  This $3 dollar chair costs $30 thousand dollars at Texas A&amp;M </a:t>
            </a:r>
            <a:r>
              <a:rPr lang="en-US" dirty="0" err="1"/>
              <a:t>‘cause</a:t>
            </a:r>
            <a:r>
              <a:rPr lang="en-US" dirty="0"/>
              <a:t> it’s not representative of what it costs.  It’s representative of the intrinsic value of what it’s going to give.  Now, this chair at Lone Star or the community college is $2500 dollars.  This chair at Duke, Princeton, Harvard, Yale, Stanford, MIT is $75 thousand dollars a year.  And everywhere in between.  If you submit an application for admissions, guess what, they will do everything in their power to try to get your child to go there, assuming they have the grades, the resume,… everything is in line with it.  </a:t>
            </a:r>
          </a:p>
          <a:p>
            <a:endParaRPr lang="en-US" dirty="0"/>
          </a:p>
          <a:p>
            <a:r>
              <a:rPr lang="en-US" dirty="0"/>
              <a:t>But, once </a:t>
            </a:r>
            <a:r>
              <a:rPr lang="en-US" b="0" dirty="0"/>
              <a:t>your child gets accepted, you get handed off to a college financial aid officer.  Right?  If you’ve been through this before you exactly what I’m saying is true.  So, you get a college financial aid officer.  Guess what their job is…  First of all, they have a boss.  And then, they have a boss.  It’s the chancellor of the university.   What does the chancellor of the university ultimately want to see?   How big that endowment fund is getting for the university.  Right?  So, for the college financial aid officer this is a unit of revenue. This is a unit of revenue. At the Ivy Leagues it’s $75 thousand.  At the in-state schools it’s $30 thousand.  At the mid-level private colleges it’s 50 or 60.  At Lone Star it’s 3.  But, it’s a unit of revenue.</a:t>
            </a:r>
          </a:p>
          <a:p>
            <a:endParaRPr lang="en-US" b="0" dirty="0"/>
          </a:p>
          <a:p>
            <a:r>
              <a:rPr lang="en-US" b="0" dirty="0"/>
              <a:t>As parents, we want the school to do what?  Pay as much of it as possible for that seat so I pay as little as possible.  But the college financial aid officer is your adversary in this relationship.  Their job is to hold on to the school’s money as much as possible.  Now, they’ll help you with federal money.  But, guess what.   There’s not enough.  Do you know how much the federal Pell Grant is right now?  The annual amount of the federal Pell Grant?  $5500 as an incoming Freshman.  $5500…  How much does the in-state school cost?  30.  And your household income has got to be pretty much less than $60 thousand dollars to qualify for the Pell Grant.  So, that’s not really helping you out.   Then they’ll help you with state money…what ever state money is available.  And unless you are an extraordinary case, they’re going to look at you and say, “Would you like some loans?”  And they’re going to offer you the worst types of loans that’s out there.  Do </a:t>
            </a:r>
            <a:r>
              <a:rPr lang="en-US" b="0" dirty="0" err="1"/>
              <a:t>ya’ll</a:t>
            </a:r>
            <a:r>
              <a:rPr lang="en-US" b="0" dirty="0"/>
              <a:t> see the problem with this?  </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13</a:t>
            </a:fld>
            <a:endParaRPr kumimoji="1" lang="ja-JP" altLang="en-US"/>
          </a:p>
        </p:txBody>
      </p:sp>
    </p:spTree>
    <p:extLst>
      <p:ext uri="{BB962C8B-B14F-4D97-AF65-F5344CB8AC3E}">
        <p14:creationId xmlns:p14="http://schemas.microsoft.com/office/powerpoint/2010/main" val="4187018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good stuff so far?  Ok.   This represents the $245 billion dollars.  This pie chart represents the $245 billion.  The blue is what families on average pay out of pocket every year.  OK, so what is that…about 23%?  The red is scholarships.  The green is all OPM.  </a:t>
            </a:r>
          </a:p>
          <a:p>
            <a:endParaRPr lang="en-US" dirty="0"/>
          </a:p>
          <a:p>
            <a:r>
              <a:rPr lang="en-US" dirty="0" err="1"/>
              <a:t>Ya’ll</a:t>
            </a:r>
            <a:r>
              <a:rPr lang="en-US" dirty="0"/>
              <a:t> know what OPM stands for…Other People’s Money.  That’s what we need to figure out.  How do we get access to OPM… Other People’s Money?</a:t>
            </a:r>
          </a:p>
          <a:p>
            <a:endParaRPr lang="en-US" dirty="0"/>
          </a:p>
          <a:p>
            <a:r>
              <a:rPr lang="en-US" dirty="0"/>
              <a:t>  </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14</a:t>
            </a:fld>
            <a:endParaRPr kumimoji="1" lang="ja-JP" altLang="en-US"/>
          </a:p>
        </p:txBody>
      </p:sp>
    </p:spTree>
    <p:extLst>
      <p:ext uri="{BB962C8B-B14F-4D97-AF65-F5344CB8AC3E}">
        <p14:creationId xmlns:p14="http://schemas.microsoft.com/office/powerpoint/2010/main" val="269386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   Write this down. Cause there’s a test later.  If you fail you’re going to pay too much to send your child to college.   COA…cost of attendance minus EFC which is expected family contribution equals family need.   COA minus EFC equals Family Need. </a:t>
            </a:r>
          </a:p>
          <a:p>
            <a:endParaRPr lang="en-US" dirty="0"/>
          </a:p>
          <a:p>
            <a:r>
              <a:rPr lang="en-US" dirty="0"/>
              <a:t>Now, I’ve already talked to you about the different COAs…the different costs of attendance.  Now, what is an EFC?  It could be…It’s different for every family.  But, it’s the age of the parents, the household income of the parents, the assets of the parents, the student’s ages, how many students are in college at the same time, how many family members live in the household, student’s income, student’s assets—what’s in their names.  Right?  </a:t>
            </a:r>
          </a:p>
          <a:p>
            <a:endParaRPr lang="en-US" dirty="0"/>
          </a:p>
          <a:p>
            <a:r>
              <a:rPr lang="en-US" dirty="0"/>
              <a:t>So, it’s this entire formula and there’s really three categories of families that we work with.   </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15</a:t>
            </a:fld>
            <a:endParaRPr kumimoji="1" lang="ja-JP" altLang="en-US"/>
          </a:p>
        </p:txBody>
      </p:sp>
    </p:spTree>
    <p:extLst>
      <p:ext uri="{BB962C8B-B14F-4D97-AF65-F5344CB8AC3E}">
        <p14:creationId xmlns:p14="http://schemas.microsoft.com/office/powerpoint/2010/main" val="211797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category of family just really … there’s more month than money sometimes.  It’s really a struggle. Income’s not anywhere near where you would like it to be.   Savings are nowhere close to where you want them to be.  Maybe even nonexistent.  Maybe there’s some debt that we have to take care of.  This type of family with a student that has the ability to get accepted to the universities that they are applying to-- this type of family will qualify for maximum--maximum financial aid dollars.  But, they still have to submit all of the forms 100% accurately and on time.  If they don’t submit them 100% … so, let me give you guys a question…  </a:t>
            </a:r>
          </a:p>
          <a:p>
            <a:endParaRPr lang="en-US" dirty="0"/>
          </a:p>
          <a:p>
            <a:r>
              <a:rPr lang="en-US" dirty="0"/>
              <a:t>So, I’m an admissions officer or a financial aid officer and I’m receiving financial aid forms.  And as they come in, there’s a stack over here that are done properly.  And then this stack is the ones that’s maybe missing one item. They didn’t put the state on the form or they missed the household income, or they missed something.  Right?  Which ones, when I get them all in, am I </a:t>
            </a:r>
            <a:r>
              <a:rPr lang="en-US" dirty="0" err="1"/>
              <a:t>gonna</a:t>
            </a:r>
            <a:r>
              <a:rPr lang="en-US" dirty="0"/>
              <a:t> process first?  Right?  And I’m </a:t>
            </a:r>
            <a:r>
              <a:rPr lang="en-US" dirty="0" err="1"/>
              <a:t>gonna</a:t>
            </a:r>
            <a:r>
              <a:rPr lang="en-US" dirty="0"/>
              <a:t> start passing out the money to the ones that are done right.  Now, I’m </a:t>
            </a:r>
            <a:r>
              <a:rPr lang="en-US" dirty="0" err="1"/>
              <a:t>gonna</a:t>
            </a:r>
            <a:r>
              <a:rPr lang="en-US" dirty="0"/>
              <a:t> come back to the family over here and say, “please correct this and fill it out.”  But, by that time it may be six or eight weeks later and the majority of the money’s already been spoken for.  I can’t UNDER state how important it is to get the forms in accurately and on time.    Alright.</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16</a:t>
            </a:fld>
            <a:endParaRPr kumimoji="1" lang="ja-JP" altLang="en-US"/>
          </a:p>
        </p:txBody>
      </p:sp>
    </p:spTree>
    <p:extLst>
      <p:ext uri="{BB962C8B-B14F-4D97-AF65-F5344CB8AC3E}">
        <p14:creationId xmlns:p14="http://schemas.microsoft.com/office/powerpoint/2010/main" val="4278158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category of families that we work with, depending on the schools that the student is looking at -- are they state schools, private schools, Ivy League schools -- depending on the schools, and depending on how mom and dad have positioned their income and their assets could be the difference between getting the maximum financial aid dollars and zero financial aid dollars.  </a:t>
            </a:r>
          </a:p>
          <a:p>
            <a:endParaRPr lang="en-US" dirty="0"/>
          </a:p>
          <a:p>
            <a:r>
              <a:rPr lang="en-US" dirty="0"/>
              <a:t>And it’s probably the majority of the people in the room tonight because that’s the majority of the people we work with.  Don’t you want to know what this looks like before we send out applications, before we do financial aids forms, before we get the hopes and dreams up of our children? And before we stress out at night wondering, “OMG. What if they actually do get accepted? How are we going to pay for it?”  Does anyone else know that feeling?   Sure, honey, you can apply….</a:t>
            </a:r>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17</a:t>
            </a:fld>
            <a:endParaRPr kumimoji="1" lang="ja-JP" altLang="en-US"/>
          </a:p>
        </p:txBody>
      </p:sp>
    </p:spTree>
    <p:extLst>
      <p:ext uri="{BB962C8B-B14F-4D97-AF65-F5344CB8AC3E}">
        <p14:creationId xmlns:p14="http://schemas.microsoft.com/office/powerpoint/2010/main" val="1875452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do know what I’m talking about.  O.K. </a:t>
            </a:r>
          </a:p>
          <a:p>
            <a:endParaRPr lang="en-US" dirty="0"/>
          </a:p>
          <a:p>
            <a:r>
              <a:rPr lang="en-US" dirty="0"/>
              <a:t>And, then there’s </a:t>
            </a:r>
            <a:r>
              <a:rPr lang="en-US" dirty="0" err="1"/>
              <a:t>Cagtegory</a:t>
            </a:r>
            <a:r>
              <a:rPr lang="en-US" dirty="0"/>
              <a:t> 3 families.  Category 3 families…blessed with great income, blessed with good </a:t>
            </a:r>
            <a:r>
              <a:rPr lang="en-US" dirty="0" err="1"/>
              <a:t>assests</a:t>
            </a:r>
            <a:r>
              <a:rPr lang="en-US" dirty="0"/>
              <a:t>.  Money’s not, for this type of family, it’s really not a problem.  So, they’re probably not going to qualify for need-based financial aid.  But, they still have to submit all of the forms accurate and on time.  Because, they, too, want as much merit-based money as possible.  They, too, want to figure out how to lessen their burden.  They might have the ability to pay cash.  They just don’t want to necessarily have to pay cash if it’s legal and ethical.  Right?  So, in these types of families we definitely look at CPAs and Accountants because there might be some income tax savings we can take advantage of.  If we can save 5, 10, 15, $30 thousand dollars a year of income taxes for this type of family and it was legal and ethical, and CPAs signed off on it, isn’t that like getting a scholarship? As long as you don’t have to pay it back…?   That’s exactly what we’re trying to accomplish.</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18</a:t>
            </a:fld>
            <a:endParaRPr kumimoji="1" lang="ja-JP" altLang="en-US"/>
          </a:p>
        </p:txBody>
      </p:sp>
    </p:spTree>
    <p:extLst>
      <p:ext uri="{BB962C8B-B14F-4D97-AF65-F5344CB8AC3E}">
        <p14:creationId xmlns:p14="http://schemas.microsoft.com/office/powerpoint/2010/main" val="639820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skip through this because my time is starting…By the way, it 7:08 now,  if I go 5 minutes passed 7:30, if I go to 7:35, is that alright?</a:t>
            </a:r>
          </a:p>
          <a:p>
            <a:endParaRPr lang="en-US" dirty="0"/>
          </a:p>
          <a:p>
            <a:r>
              <a:rPr lang="en-US" dirty="0"/>
              <a:t>I’m a financial advisor. I’m a retirement planner.  I can’t help myself.   I’ve already told you that.   Anybody familiar with the 14-point swing football?   It used to happen to the Texans all the time.  In fact, it may have happened last Sunday.   They’re about to score a touchdown.  They’re on offense and they turn the ball over right before they score and the other team takes it all they way back and scores a touchdown.  Well, in football, that called a 14-point swing.   What I’m about to show you here is…let’s just call it a $300 thousand dollar swing.</a:t>
            </a:r>
          </a:p>
          <a:p>
            <a:endParaRPr lang="en-US" dirty="0"/>
          </a:p>
          <a:p>
            <a:r>
              <a:rPr lang="en-US" dirty="0"/>
              <a:t>I already said state schools are $30 thousand dollar-</a:t>
            </a:r>
            <a:r>
              <a:rPr lang="en-US" dirty="0" err="1"/>
              <a:t>ish</a:t>
            </a:r>
            <a:r>
              <a:rPr lang="en-US" dirty="0"/>
              <a:t>.  Well, this is old.  It’s $20 thousand dollars a year.  The other assumption is that it takes your child 4 years to graduate, not 5.8.   So, let’s just stick to 4 years.   So, 4 years times $20 thousand is $80 thousand dollars.  If you are in a 25% tax bracket….This is salt in the wound, I’m sorry.   If you’re in the 25% bracket you have to earn $106 thousand dollars of income to pay Uncle Sam his share before we pay all that money to the rich university.  We should be able to pay for college on a pre-tax basis.  That would be cool, but that’s a huge uphill battle anyway.</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19</a:t>
            </a:fld>
            <a:endParaRPr kumimoji="1" lang="ja-JP" altLang="en-US"/>
          </a:p>
        </p:txBody>
      </p:sp>
    </p:spTree>
    <p:extLst>
      <p:ext uri="{BB962C8B-B14F-4D97-AF65-F5344CB8AC3E}">
        <p14:creationId xmlns:p14="http://schemas.microsoft.com/office/powerpoint/2010/main" val="66032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is via virtual GoToMeeting because sometimes logistically driving around Houston getting to offices can be tough.  The other way is we have our office at the Wildwood Corporate Center.  So if you know where the corner of 45 just south of Sawdust, where Molly’s Pub is, the one that got completely flooded, on that same road there are two brand new office buildings and we are in the 460 suite.</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2</a:t>
            </a:fld>
            <a:endParaRPr kumimoji="1" lang="ja-JP" altLang="en-US"/>
          </a:p>
        </p:txBody>
      </p:sp>
    </p:spTree>
    <p:extLst>
      <p:ext uri="{BB962C8B-B14F-4D97-AF65-F5344CB8AC3E}">
        <p14:creationId xmlns:p14="http://schemas.microsoft.com/office/powerpoint/2010/main" val="3300991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Alright, now, if you could in theory get a free-ride, and free-rides are hard to come by, but, if you could in theory get a free-ride, and you didn’t have to pay for college, instead the money you would’ve used to pay for college you put away in some account at 6% for 15 years, it would turn into $191 thousand dollars available for retirement, pay the house off, something for your use that you can actually do something with as opposed to going to the rich college and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it’s not to this extreme, but, any amount of money that you do not have to send to the college and university, you are able to use for your next child, pay off the debt, pay off the house off sooner than later and have that much more money for retirement.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you all see how this is a huge issue?  This is a massively huge issue.</a:t>
            </a:r>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20</a:t>
            </a:fld>
            <a:endParaRPr kumimoji="1" lang="ja-JP" altLang="en-US"/>
          </a:p>
        </p:txBody>
      </p:sp>
    </p:spTree>
    <p:extLst>
      <p:ext uri="{BB962C8B-B14F-4D97-AF65-F5344CB8AC3E}">
        <p14:creationId xmlns:p14="http://schemas.microsoft.com/office/powerpoint/2010/main" val="3361088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already started to get into this.   The money can only come from 4 places.  The Federal Government, the State Government, the Colleges and Universities themselves, or Private scholarships.</a:t>
            </a:r>
          </a:p>
          <a:p>
            <a:endParaRPr lang="en-US" dirty="0"/>
          </a:p>
          <a:p>
            <a:r>
              <a:rPr lang="en-US" dirty="0"/>
              <a:t>The Federal Government I’ve already talked about.  There’s just not enough money there.  More than ever before in history there’s less aid from the Federal government per student enrolled in college in undergraduate admissions.  </a:t>
            </a:r>
          </a:p>
          <a:p>
            <a:endParaRPr lang="en-US" dirty="0"/>
          </a:p>
          <a:p>
            <a:r>
              <a:rPr lang="en-US" dirty="0"/>
              <a:t>State governments are all claiming they’re going broke anyway, right?  So, they are more and more saying there’s less and less money.  We used to have some really cool accessible money from the state government and it’s just going away and getting uglier and uglier every year. </a:t>
            </a:r>
          </a:p>
          <a:p>
            <a:endParaRPr lang="en-US" dirty="0"/>
          </a:p>
          <a:p>
            <a:r>
              <a:rPr lang="en-US" dirty="0"/>
              <a:t>We’ve already talked about private scholarships.  Let me ask you a question.  Has everyone here been on at least one college campus?  Driven by a college campus?   Wasn’t it most ugly…the ugliest thing you’ve ever seen before?   They’re beautiful, are they not?  Even the not-so-cool schools are really beautiful.  They’re well-kept. They have money.  They just don’t want to spend their money.  You guys, get this.  It’s a business.   They’re in the business of education, but make no mistake about this.  They’re in the business of getting you to pay as much money out of pocket as possible.</a:t>
            </a:r>
          </a:p>
          <a:p>
            <a:endParaRPr lang="en-US" dirty="0"/>
          </a:p>
          <a:p>
            <a:r>
              <a:rPr lang="en-US" dirty="0"/>
              <a:t>Up until now, no one was giving you the insider rules.  And here we are giving them to you.</a:t>
            </a:r>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21</a:t>
            </a:fld>
            <a:endParaRPr kumimoji="1" lang="ja-JP" altLang="en-US"/>
          </a:p>
        </p:txBody>
      </p:sp>
    </p:spTree>
    <p:extLst>
      <p:ext uri="{BB962C8B-B14F-4D97-AF65-F5344CB8AC3E}">
        <p14:creationId xmlns:p14="http://schemas.microsoft.com/office/powerpoint/2010/main" val="2252942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so we’ve already talked about the FAFSA and we’ve already talked about the importance of submitting them accurate and on time.</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22</a:t>
            </a:fld>
            <a:endParaRPr kumimoji="1" lang="ja-JP" altLang="en-US"/>
          </a:p>
        </p:txBody>
      </p:sp>
    </p:spTree>
    <p:extLst>
      <p:ext uri="{BB962C8B-B14F-4D97-AF65-F5344CB8AC3E}">
        <p14:creationId xmlns:p14="http://schemas.microsoft.com/office/powerpoint/2010/main" val="290602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beyond the FAFSA, there’s the private schools.  I already talked about how one of the myths is that they do ask about your equity in the private schools.  See, what happened was, is the Department of Education handles all of the State schools.  The College Board, whom all of you have heard of before, I’m sure, the College Board went to all of these private schools and said, “We’ll handle the form and we’ll distribute it.”  So, it’s a uniform document for all of the private schools.  The College Board handles it.</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23</a:t>
            </a:fld>
            <a:endParaRPr kumimoji="1" lang="ja-JP" altLang="en-US"/>
          </a:p>
        </p:txBody>
      </p:sp>
    </p:spTree>
    <p:extLst>
      <p:ext uri="{BB962C8B-B14F-4D97-AF65-F5344CB8AC3E}">
        <p14:creationId xmlns:p14="http://schemas.microsoft.com/office/powerpoint/2010/main" val="1375898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then there’s the institutional forms.  The Ivy Leagues, the </a:t>
            </a:r>
            <a:r>
              <a:rPr lang="en-US" dirty="0" err="1"/>
              <a:t>Vanderbilts</a:t>
            </a:r>
            <a:r>
              <a:rPr lang="en-US" dirty="0"/>
              <a:t>, the </a:t>
            </a:r>
            <a:r>
              <a:rPr lang="en-US" dirty="0" err="1"/>
              <a:t>Rices</a:t>
            </a:r>
            <a:r>
              <a:rPr lang="en-US" dirty="0"/>
              <a:t>, the Dukes, the Notre Dames.   I don’t know why you’d ever want to go to Duke,  but if you did… those types of schools.    I went to the North Carolina Charlotte, so, I have a huge issue with Duke.  I digress.     </a:t>
            </a:r>
          </a:p>
          <a:p>
            <a:endParaRPr lang="en-US" dirty="0"/>
          </a:p>
          <a:p>
            <a:r>
              <a:rPr lang="en-US" dirty="0"/>
              <a:t>They want you to fill out even their forms.   So, I’ll give you an example of one the questions that was on an Ivy Leaguer institutional documents.  What is the year, make and model of Mom’s car and Dad’s car? Why do they care what car you drive?  Because if you are reporting an income of “this” and you are driving an “S” Class Mercedes that you bought last year, they’re trying to figure out…”How does that work?”   Right, so, they want to know, as Paul Harvey used to say…the rest of the story.   </a:t>
            </a:r>
          </a:p>
          <a:p>
            <a:endParaRPr lang="en-US" dirty="0"/>
          </a:p>
          <a:p>
            <a:r>
              <a:rPr lang="en-US" dirty="0"/>
              <a:t>They are looking at everything.  They’re also looking at the profiles. They’re also looking at the FAFSA.  They’re looking at your tax returns.  They’re looking at everything.   </a:t>
            </a:r>
          </a:p>
          <a:p>
            <a:endParaRPr lang="en-US" dirty="0"/>
          </a:p>
          <a:p>
            <a:r>
              <a:rPr lang="en-US" dirty="0"/>
              <a:t>Don’t shoot the messenger.  I’m just to help you guys understand what to do.</a:t>
            </a:r>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24</a:t>
            </a:fld>
            <a:endParaRPr kumimoji="1" lang="ja-JP" altLang="en-US"/>
          </a:p>
        </p:txBody>
      </p:sp>
    </p:spTree>
    <p:extLst>
      <p:ext uri="{BB962C8B-B14F-4D97-AF65-F5344CB8AC3E}">
        <p14:creationId xmlns:p14="http://schemas.microsoft.com/office/powerpoint/2010/main" val="2239621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By-the-way, if you own a business….awesome.  If you own a farm, awesome.  We just have other forms that we need to fill out with your CPA to make sure that we are taking advantage of everything you can take advantage of.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divorced or separated, but your tax return does not reflect divorced or separated, guess what?  We need to tell them that because they need to know the rest of the story.</a:t>
            </a:r>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25</a:t>
            </a:fld>
            <a:endParaRPr kumimoji="1" lang="ja-JP" altLang="en-US"/>
          </a:p>
        </p:txBody>
      </p:sp>
    </p:spTree>
    <p:extLst>
      <p:ext uri="{BB962C8B-B14F-4D97-AF65-F5344CB8AC3E}">
        <p14:creationId xmlns:p14="http://schemas.microsoft.com/office/powerpoint/2010/main" val="779057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remember I did COA minus EFC equals Family Need?   And wouldn’t it be great to think every school is going to meet whatever that portion is?  So, for example, let’s just say I’m applying to Mary Harden Baylor.  Everyone’s heard of Mary Harden Baylor?   That’s $45-$50 thousand dollar a year school right now.  So that’s the COA.   And my expected family contribution is $30 thousand.  I was hoping it would be a lot less, but let’s just say its $30.  That leaves at least $20 thousand left over.  Not every school meets 100% of that $20 thousand.  Some schools only meet 30-50%.  Some schools meet zero.  Don’t you want to know what those schools are?  And how generous they are with their money…before your child sends in an application?  </a:t>
            </a:r>
            <a:r>
              <a:rPr lang="en-US" dirty="0" err="1"/>
              <a:t>‘Cause</a:t>
            </a:r>
            <a:r>
              <a:rPr lang="en-US" dirty="0"/>
              <a:t> this is all about setting expectations for our children as well as setting expectations for ourselves.</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26</a:t>
            </a:fld>
            <a:endParaRPr kumimoji="1" lang="ja-JP" altLang="en-US"/>
          </a:p>
        </p:txBody>
      </p:sp>
    </p:spTree>
    <p:extLst>
      <p:ext uri="{BB962C8B-B14F-4D97-AF65-F5344CB8AC3E}">
        <p14:creationId xmlns:p14="http://schemas.microsoft.com/office/powerpoint/2010/main" val="2611176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me give you an example.   Everyone heard of Vanderbilt University?  It’s in Nashville, Tenn. Beautiful place.  The cost of attendance as of today, and these are new numbers, $67 thousand dollars a year to go to Vanderbilt University.  Awesome school.    This family, let’s just say they had an expected family contribution of $7800.   So, their formula when they filled it all out, the government said or the school said you should be able to pay $7800.   It’s always more than you want it to be.     If I subtract 7800 from 67 that leave $59 thousand dollars of need left over.  OK?</a:t>
            </a:r>
          </a:p>
          <a:p>
            <a:endParaRPr lang="en-US" dirty="0"/>
          </a:p>
          <a:p>
            <a:r>
              <a:rPr lang="en-US" dirty="0"/>
              <a:t>Have you ever told your child “We can’t look at that school because it costs too much?”  Have you ever thought it in your head.  You might change that story in your head after seeing this.</a:t>
            </a:r>
          </a:p>
          <a:p>
            <a:endParaRPr lang="en-US" dirty="0"/>
          </a:p>
          <a:p>
            <a:r>
              <a:rPr lang="en-US" dirty="0"/>
              <a:t>Vanderbilt has a history of meeting 100% of the need.  And it’s all free money.  It’s a grant.  None of it’s in a loan.  None of it’s in a work/study program.  It’s all free money.  In fact, you Google Vanderbilt free money and it pops up right there. OK?  There’s a list of schools that do this.  </a:t>
            </a:r>
          </a:p>
          <a:p>
            <a:endParaRPr lang="en-US" dirty="0"/>
          </a:p>
          <a:p>
            <a:r>
              <a:rPr lang="en-US" dirty="0"/>
              <a:t>So, this family’s out of pocket cost was $7800.</a:t>
            </a:r>
          </a:p>
          <a:p>
            <a:endParaRPr lang="en-US" dirty="0"/>
          </a:p>
          <a:p>
            <a:r>
              <a:rPr lang="en-US" dirty="0"/>
              <a:t>Now, has everyone heard of Sam Houston State University?  Just outside of the prison, right?   The cost of attendance at Sam Houston is right $21 thousand a year.   And that’s actually a little bit old.  It’s now $24 thousand.   But, just to illustrate it,  $21 thousand.  $7878 from $21 thousand is $13 thousand dollars of financial need.  Right? But, Sam Houston only meets 63% of that need which means we are $5 thousand dollars short of that number.  Who’s picking up the shortfall?  Mom and Dad are, or the child is somehow.  That shortfall gets added back into the expected family contribution.  So it costs $13 thousand dollars to go to Sam Houston versus $7800 to go to Vanderbilt.  </a:t>
            </a:r>
          </a:p>
          <a:p>
            <a:endParaRPr lang="en-US" dirty="0"/>
          </a:p>
          <a:p>
            <a:r>
              <a:rPr lang="en-US" dirty="0"/>
              <a:t>Now, if your child wants a degree in criminal justice, or music, or elementary education, I might say Sam Houston is probably a better school than Vanderbilt.   To be honest with you.  But if your child wants a degree in anything else,  which one would give them in theory a better job interview opportunity upon graduation…Vanderbilt.  And guess what, in this example, it would cost less to go to the expensive school than it did to the cheap state school.</a:t>
            </a:r>
          </a:p>
          <a:p>
            <a:endParaRPr lang="en-US" dirty="0"/>
          </a:p>
          <a:p>
            <a:r>
              <a:rPr lang="en-US" dirty="0"/>
              <a:t>Don’t you want to know how this works out for you before you go through this process?</a:t>
            </a:r>
          </a:p>
          <a:p>
            <a:endParaRPr lang="en-US" dirty="0"/>
          </a:p>
          <a:p>
            <a:r>
              <a:rPr lang="en-US" dirty="0"/>
              <a:t>Now, I always wanted to go to Notre Dame from the time I was knee high.  Even before the movie Rudy came out.  I wanted to go to Notre Dame.  My Mom was a teacher.  My parents got divorced when I was in middle school.  It was never even a topic of conversation.  Right?  The option was you go to San Jacinto Community College and transfer to </a:t>
            </a:r>
            <a:r>
              <a:rPr lang="en-US" dirty="0" err="1"/>
              <a:t>UofH</a:t>
            </a:r>
            <a:r>
              <a:rPr lang="en-US" dirty="0"/>
              <a:t>.  And there’s nothing wrong with that path.  In fact, my Dad did two years at a community college and then got a double engineering degree at Virginia Tech.  So, that’s still the most economical way to go.  Unless you are getting a free ride, by-the-way…community college…university.  But, if you’re not taking that path… Because I wanted to play soccer…Had it not been for soccer, </a:t>
            </a:r>
            <a:r>
              <a:rPr lang="en-US" dirty="0" err="1"/>
              <a:t>I’d’ve</a:t>
            </a:r>
            <a:r>
              <a:rPr lang="en-US" dirty="0"/>
              <a:t> never made it to North Carolina.  For the first two years I had student loans until I got a scholarship and graduated.  So, I could’ve gone to Notre Dame, though.  I think my SATs were high enough to get accepted.  At least that’s the story I’m going to tell you guys.  I really think I would’ve gotten accepted.  Top 10% of my graduating class…blah, blah, blah.  Guess what my Mom’s EFC would’ve been?  She was a single Mom on a teacher’s salary.  Zero.  And Notre Dame, to this day, meets 100% of the need.  Which means, if I could’ve gotten accepted, it would’ve been cheaper than San Jacinto Community College to go to Notre Dame.  Do you know how many football games I could’ve gone to?  But my degree would’ve been…I get goosebumps right now thinking about it…I could’ve gone to Notre Dame. Literally.  Now I’m doing what God put me on this planet to do. I’m blessed.  I’m not complaining.  But, I could’ve gone to Notre Dame.   </a:t>
            </a:r>
          </a:p>
          <a:p>
            <a:endParaRPr lang="en-US" dirty="0"/>
          </a:p>
          <a:p>
            <a:r>
              <a:rPr lang="en-US" dirty="0"/>
              <a:t>Hold questions until the end.  We’ll get them.</a:t>
            </a:r>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27</a:t>
            </a:fld>
            <a:endParaRPr kumimoji="1" lang="ja-JP" altLang="en-US"/>
          </a:p>
        </p:txBody>
      </p:sp>
    </p:spTree>
    <p:extLst>
      <p:ext uri="{BB962C8B-B14F-4D97-AF65-F5344CB8AC3E}">
        <p14:creationId xmlns:p14="http://schemas.microsoft.com/office/powerpoint/2010/main" val="1000145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an opportunity to make sure you give the best opportunity…now it doesn’t always work out beautifully.  This can be a very messy process, but you can at least check into can you send your child to the school of their dreams and make it more affordable for you.</a:t>
            </a:r>
          </a:p>
          <a:p>
            <a:endParaRPr lang="en-US" dirty="0"/>
          </a:p>
          <a:p>
            <a:r>
              <a:rPr lang="en-US" dirty="0"/>
              <a:t>By-the-way, I already talked about this. This is a business decision for these schools.  So, they are going to give you a low-ball financial aid offer when you finally get your financial aid offer.  Did you know that you can negotiate with these institutions?  You can appeal.  We didn’t know that.  When we got the financial aid offer we said “OK.  It’s not as much as money as we were hoping for, but…”  You can actually appeal and negotiate.</a:t>
            </a:r>
          </a:p>
          <a:p>
            <a:endParaRPr lang="en-US" dirty="0"/>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28</a:t>
            </a:fld>
            <a:endParaRPr kumimoji="1" lang="ja-JP" altLang="en-US"/>
          </a:p>
        </p:txBody>
      </p:sp>
    </p:spTree>
    <p:extLst>
      <p:ext uri="{BB962C8B-B14F-4D97-AF65-F5344CB8AC3E}">
        <p14:creationId xmlns:p14="http://schemas.microsoft.com/office/powerpoint/2010/main" val="1661335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 want you to do now is I want you to go to your packet and I want you to pull out the Vanderbilt University example.  We are going to look at a couple of things.  What’s the date in the top right hand corner?  March 23rd of 2012.  Notice the date.  March 23.  In the bottom left hand corner can you see what the cost of attendance at Vanderbilt was in ‘12?  $64 and it’s $67 now. So, $67 thousand dollars.  In the middle, this is where they give you your the financial aid package.  So this person was offered $32 thousand dollars in financial aid.  Alright, now, let’s stop right there.</a:t>
            </a:r>
          </a:p>
          <a:p>
            <a:endParaRPr lang="en-US" dirty="0"/>
          </a:p>
          <a:p>
            <a:r>
              <a:rPr lang="en-US" dirty="0"/>
              <a:t>So what’s 32 from 64 leave $32 thousand…right?  So, all things considered, not a whole lot more expensive than the in-state school alternative. Right? So, ok, that’s not THAT bad. </a:t>
            </a:r>
          </a:p>
          <a:p>
            <a:endParaRPr lang="en-US" dirty="0"/>
          </a:p>
          <a:p>
            <a:r>
              <a:rPr lang="en-US" dirty="0"/>
              <a:t>Flip it over and look at the back of it.  Notice the dates on the top right-hand corner.  What’s the date?  April 23</a:t>
            </a:r>
            <a:r>
              <a:rPr lang="en-US" baseline="30000" dirty="0"/>
              <a:t>rd</a:t>
            </a:r>
            <a:r>
              <a:rPr lang="en-US" dirty="0"/>
              <a:t>.  Why is that significant?  What happens on May 1</a:t>
            </a:r>
            <a:r>
              <a:rPr lang="en-US" baseline="30000" dirty="0"/>
              <a:t>st</a:t>
            </a:r>
            <a:r>
              <a:rPr lang="en-US" dirty="0"/>
              <a:t> of the student’s senior year in high school. What do they have to do?  Declare which school they’re going to go to.  That is Decision Day to say “yes” to the schools that accepted them and “no, thank you” to the other schools that accepted them.  </a:t>
            </a:r>
          </a:p>
          <a:p>
            <a:endParaRPr lang="en-US" dirty="0"/>
          </a:p>
          <a:p>
            <a:r>
              <a:rPr lang="en-US" dirty="0"/>
              <a:t>You guys with me on that?  So, May 1</a:t>
            </a:r>
            <a:r>
              <a:rPr lang="en-US" baseline="30000" dirty="0"/>
              <a:t>st</a:t>
            </a:r>
            <a:r>
              <a:rPr lang="en-US" dirty="0"/>
              <a:t>.  This is one week before May 1</a:t>
            </a:r>
            <a:r>
              <a:rPr lang="en-US" baseline="30000" dirty="0"/>
              <a:t>st</a:t>
            </a:r>
            <a:r>
              <a:rPr lang="en-US" dirty="0"/>
              <a:t>.  You think we’re playing a game of chicken here?   </a:t>
            </a:r>
          </a:p>
          <a:p>
            <a:endParaRPr lang="en-US" dirty="0"/>
          </a:p>
          <a:p>
            <a:r>
              <a:rPr lang="en-US" dirty="0"/>
              <a:t>Because, here’s what’s happening at Vanderbilt.  Think about the Chancellor and the school president at this time.  Their looking at the freshmen enrollment numbers. If they’re not at the level where they want them to be, guess what they start to do just like any other business with this unit of revenue?  What do they start to do?  Lower it.  They start to discount it.  So, that doesn’t mean this process is without stress.  It can be a very stressful process, but, anything worth doing can be stressful.  Look at what the new financial aid offer was…$55 thousand.  That’s a $22 thousand dollar increase.  So this family ended up having to pay $9 thousand dollars and change.  Guess what?  That’s cheaper than the in-state alternative.</a:t>
            </a:r>
          </a:p>
          <a:p>
            <a:endParaRPr lang="en-US" dirty="0"/>
          </a:p>
          <a:p>
            <a:r>
              <a:rPr lang="en-US" dirty="0"/>
              <a:t>And you can look through here. There’s another Vanderbilt.  There’s a northwestern.  There’s an RIT. Villanova.  You can look through these later.</a:t>
            </a:r>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29</a:t>
            </a:fld>
            <a:endParaRPr kumimoji="1" lang="ja-JP" altLang="en-US"/>
          </a:p>
        </p:txBody>
      </p:sp>
    </p:spTree>
    <p:extLst>
      <p:ext uri="{BB962C8B-B14F-4D97-AF65-F5344CB8AC3E}">
        <p14:creationId xmlns:p14="http://schemas.microsoft.com/office/powerpoint/2010/main" val="70608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again.  Find us on the social media pages.  If you want to get up-to-date, relevant information about the college funding communication or conversation.  We have Facebook, Twitter, YouTube videos.  In fact tonight we are recording because we are going to put this on YouTube to watch for other clients or prospective clients, families that are interested in the college funding process.  It’s all relevant, real-time information.  So you can find it through my name John McDonough or you can find us through </a:t>
            </a:r>
            <a:r>
              <a:rPr lang="en-US" dirty="0" err="1"/>
              <a:t>Studemont</a:t>
            </a:r>
            <a:r>
              <a:rPr lang="en-US" dirty="0"/>
              <a:t> Group College Funding Solutions.   And you have those pages on  there.  So, in order to get this thing started off right, I wanted to show this video as a quick lesson of “Don’t let this be your plan on how to pay for college.”</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3</a:t>
            </a:fld>
            <a:endParaRPr kumimoji="1" lang="ja-JP" altLang="en-US"/>
          </a:p>
        </p:txBody>
      </p:sp>
    </p:spTree>
    <p:extLst>
      <p:ext uri="{BB962C8B-B14F-4D97-AF65-F5344CB8AC3E}">
        <p14:creationId xmlns:p14="http://schemas.microsoft.com/office/powerpoint/2010/main" val="2460264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Duke.  I want you to pull the Duke where the date is March 26, 2015.  And, I’m just kidding, Duke is a great school.  I’d have gone there if they’d have let me.  Alright?   Down here the price last year for at Duke was $67 thousand dollars.   Look at the first financial aid offer…$12 thousand dollars.  This is a perfect example of the under-awarding or financial aid leveraging that they’re trying.  Flip it over.  What’s the number? $64 thousand.  Practically no cost for that family.  All because they appealed.   Had they taken this as gospel, how much money would they have left on the table for four years?  A tremendous amount of money.</a:t>
            </a:r>
          </a:p>
          <a:p>
            <a:endParaRPr lang="en-US" dirty="0"/>
          </a:p>
          <a:p>
            <a:r>
              <a:rPr lang="en-US" dirty="0"/>
              <a:t>You’ve got to know what to do before you play the game.</a:t>
            </a:r>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30</a:t>
            </a:fld>
            <a:endParaRPr kumimoji="1" lang="ja-JP" altLang="en-US"/>
          </a:p>
        </p:txBody>
      </p:sp>
    </p:spTree>
    <p:extLst>
      <p:ext uri="{BB962C8B-B14F-4D97-AF65-F5344CB8AC3E}">
        <p14:creationId xmlns:p14="http://schemas.microsoft.com/office/powerpoint/2010/main" val="1382654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It’s a formal appeal process. And they’re playing chicken with you. They want to go out all they way to May 1 if they can.  They want you to say “I give up. I’m going.”  Right?   And you have to have proper items.  There have to be other schools that that school is aware of that you could possibly go to.  We needed some leverage on our end to give them some pressure on their end. </a:t>
            </a:r>
          </a:p>
          <a:p>
            <a:endParaRPr lang="en-US" dirty="0"/>
          </a:p>
          <a:p>
            <a:r>
              <a:rPr lang="en-US" dirty="0"/>
              <a:t>It is perfectly legal and ethical to make use of the rules to allow you to get more money.  Just like we do with standard deductions,  the itemized deductions, the exemptions, and the allowances in our tax code.  Why would we not apply that same rule and thought process to college funding?</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31</a:t>
            </a:fld>
            <a:endParaRPr kumimoji="1" lang="ja-JP" altLang="en-US"/>
          </a:p>
        </p:txBody>
      </p:sp>
    </p:spTree>
    <p:extLst>
      <p:ext uri="{BB962C8B-B14F-4D97-AF65-F5344CB8AC3E}">
        <p14:creationId xmlns:p14="http://schemas.microsoft.com/office/powerpoint/2010/main" val="2741396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parent who took control of their situation.  $80 thousand in family income, $60 thousand of assets excluding their home, $100 thousand in home equity, 4 family members, the oldest is going to school.  Their expected family contribution is $28 thousand.  Same family. $80 thousand of income, $60 thousand of assets , $100 thousand of home equity …expected family contribution is $16 thousand afterwards when they’d made the switches and adjustments on their financial aid balance sheet.  That’s a $49 thousand dollar difference over a 4-year period of time.  </a:t>
            </a:r>
          </a:p>
          <a:p>
            <a:endParaRPr lang="en-US" dirty="0"/>
          </a:p>
          <a:p>
            <a:r>
              <a:rPr lang="en-US" dirty="0"/>
              <a:t>Where I’m from that’s real money.  Real money that can be available for the next child, pay the house off sooner, or much more money for retirement.</a:t>
            </a:r>
          </a:p>
          <a:p>
            <a:endParaRPr lang="en-US" dirty="0"/>
          </a:p>
          <a:p>
            <a:r>
              <a:rPr lang="en-US" dirty="0"/>
              <a:t>OK?  This stuff can actually work if we have time to put it into play.</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32</a:t>
            </a:fld>
            <a:endParaRPr kumimoji="1" lang="ja-JP" altLang="en-US"/>
          </a:p>
        </p:txBody>
      </p:sp>
    </p:spTree>
    <p:extLst>
      <p:ext uri="{BB962C8B-B14F-4D97-AF65-F5344CB8AC3E}">
        <p14:creationId xmlns:p14="http://schemas.microsoft.com/office/powerpoint/2010/main" val="2520011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529 plans?  What are they cracked up to be?  So, who here has heard of a 529 plan?</a:t>
            </a:r>
          </a:p>
          <a:p>
            <a:endParaRPr lang="en-US" dirty="0"/>
          </a:p>
          <a:p>
            <a:r>
              <a:rPr lang="en-US" dirty="0"/>
              <a:t>What are the “so-called” benefits?  How do they affect Financial Aid?</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33</a:t>
            </a:fld>
            <a:endParaRPr kumimoji="1" lang="ja-JP" altLang="en-US"/>
          </a:p>
        </p:txBody>
      </p:sp>
    </p:spTree>
    <p:extLst>
      <p:ext uri="{BB962C8B-B14F-4D97-AF65-F5344CB8AC3E}">
        <p14:creationId xmlns:p14="http://schemas.microsoft.com/office/powerpoint/2010/main" val="2232037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this for a second.  Wall Street Journal in 2006 says “it is indeed a good strategy when it comes to qualifying for Federal aid to put money in a 529 plan.”  </a:t>
            </a:r>
          </a:p>
          <a:p>
            <a:endParaRPr lang="en-US" dirty="0"/>
          </a:p>
          <a:p>
            <a:r>
              <a:rPr lang="en-US" dirty="0"/>
              <a:t>The federal formula for assessing how much money can pay for college is strictly focused on the finances of the parent.  So the 529 plan is technically not a parent asset. Right?  It’s a student asset.  </a:t>
            </a:r>
          </a:p>
          <a:p>
            <a:endParaRPr lang="en-US" dirty="0"/>
          </a:p>
          <a:p>
            <a:r>
              <a:rPr lang="en-US" dirty="0"/>
              <a:t>But, what if grandparents own the asset?  Have you heard of grandparents setting up a 529 for students?  In distributing their own aid, colleges often look at 529 plans that name the student as a beneficiary.   So, schools have thought about this or they’ve been tricked before.  So, they don’t care who the owner is.  They just want to know how many 529 plans that student is a named beneficiary of.  And if you don’t do this the right way, when the grandparent makes a distribution from the 529 plan for the benefit of the child the school will use that distribution as income for the student for calculating next year’s financial aid.</a:t>
            </a:r>
          </a:p>
          <a:p>
            <a:endParaRPr lang="en-US" dirty="0"/>
          </a:p>
          <a:p>
            <a:r>
              <a:rPr lang="en-US" dirty="0"/>
              <a:t>It’s all messed up.  Don’t get mad at me.  It’s not my fault. I promise you.</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34</a:t>
            </a:fld>
            <a:endParaRPr kumimoji="1" lang="ja-JP" altLang="en-US"/>
          </a:p>
        </p:txBody>
      </p:sp>
    </p:spTree>
    <p:extLst>
      <p:ext uri="{BB962C8B-B14F-4D97-AF65-F5344CB8AC3E}">
        <p14:creationId xmlns:p14="http://schemas.microsoft.com/office/powerpoint/2010/main" val="2464739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is talking about how they qualify the distributions as income on the profile form.  </a:t>
            </a:r>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35</a:t>
            </a:fld>
            <a:endParaRPr kumimoji="1" lang="ja-JP" altLang="en-US"/>
          </a:p>
        </p:txBody>
      </p:sp>
    </p:spTree>
    <p:extLst>
      <p:ext uri="{BB962C8B-B14F-4D97-AF65-F5344CB8AC3E}">
        <p14:creationId xmlns:p14="http://schemas.microsoft.com/office/powerpoint/2010/main" val="1052261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telling you to go home and blow up your 529 plan and put it in a Folger’s can in the back yard.  I’m not saying that.  What I’m saying is make sure you have someone competent in understanding the rules and regulations of 529 plan distributions because they are not all they were cracked up to be.</a:t>
            </a:r>
          </a:p>
          <a:p>
            <a:endParaRPr lang="en-US" dirty="0"/>
          </a:p>
          <a:p>
            <a:r>
              <a:rPr lang="en-US" dirty="0"/>
              <a:t>But, we use them quite a bit.  In fact, I had quite a few meetings today where we used the Texas Tomorrow Fund, the pre-paid tuition plan, and the 529.  Sometimes it works.  And other times it doesn’t.  It’s just a case by case situation.</a:t>
            </a:r>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36</a:t>
            </a:fld>
            <a:endParaRPr kumimoji="1" lang="ja-JP" altLang="en-US"/>
          </a:p>
        </p:txBody>
      </p:sp>
    </p:spTree>
    <p:extLst>
      <p:ext uri="{BB962C8B-B14F-4D97-AF65-F5344CB8AC3E}">
        <p14:creationId xmlns:p14="http://schemas.microsoft.com/office/powerpoint/2010/main" val="1635724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all the tax laws?  With the exception of one person here, is anybody else completely up to speed on every single tax law that exists in our code? I’m giving her the big benefit of a doubt by doing that. NO.  She even said, “NO.”  </a:t>
            </a:r>
          </a:p>
          <a:p>
            <a:endParaRPr lang="en-US" dirty="0"/>
          </a:p>
          <a:p>
            <a:r>
              <a:rPr lang="en-US" dirty="0"/>
              <a:t>But you have to understand how these complicated laws and regulations impact financial aid. Right? It’s crucial.  Tax law is different than financial aid forms and financial aid processes.</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37</a:t>
            </a:fld>
            <a:endParaRPr kumimoji="1" lang="ja-JP" altLang="en-US"/>
          </a:p>
        </p:txBody>
      </p:sp>
    </p:spTree>
    <p:extLst>
      <p:ext uri="{BB962C8B-B14F-4D97-AF65-F5344CB8AC3E}">
        <p14:creationId xmlns:p14="http://schemas.microsoft.com/office/powerpoint/2010/main" val="33954770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confusion.  Add confusion and complication to the entire process.  But, we want to make sure…for example, what are your restrictions on using IRAs for college expenses? Do we know that?  Right?  Should you refinance your home to pay a college loan?  Do you make too much money to qualify for the American Opportunity Tax Credit?  Should you even elect it?  …   All of these things when it comes to your individual situation based on the schools your child is looking at.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38</a:t>
            </a:fld>
            <a:endParaRPr kumimoji="1" lang="ja-JP" altLang="en-US"/>
          </a:p>
        </p:txBody>
      </p:sp>
    </p:spTree>
    <p:extLst>
      <p:ext uri="{BB962C8B-B14F-4D97-AF65-F5344CB8AC3E}">
        <p14:creationId xmlns:p14="http://schemas.microsoft.com/office/powerpoint/2010/main" val="1270954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you do?   How do you not become a causality?</a:t>
            </a:r>
          </a:p>
          <a:p>
            <a:endParaRPr lang="en-US" dirty="0"/>
          </a:p>
          <a:p>
            <a:r>
              <a:rPr lang="en-US" dirty="0"/>
              <a:t>Well, number 1.  When should you have started doing this?  Seventeen years ago…yes, exactly right…the day they were born.   So, there’s a proverb that says the best time to plant a tree was many years ago.  But, the second best time is now.  The only time it’s too late for college funding services and college planning is the senior year of their college career.  Senior year of their college career.</a:t>
            </a:r>
          </a:p>
          <a:p>
            <a:endParaRPr lang="en-US" dirty="0"/>
          </a:p>
          <a:p>
            <a:r>
              <a:rPr lang="en-US" dirty="0"/>
              <a:t>We may be too late to get every semester at a low cost. But, if we can get other semesters at a lower cost you are still saving some money, right?  </a:t>
            </a:r>
          </a:p>
          <a:p>
            <a:endParaRPr lang="en-US" dirty="0"/>
          </a:p>
          <a:p>
            <a:r>
              <a:rPr lang="en-US" dirty="0"/>
              <a:t>We should’ve started doing this a long time ago.  Having a freshman in high school is probably the right time to do this at a leisurely pace where you are not trying to cram it all in.  </a:t>
            </a:r>
          </a:p>
          <a:p>
            <a:endParaRPr lang="en-US" dirty="0"/>
          </a:p>
          <a:p>
            <a:r>
              <a:rPr lang="en-US" dirty="0"/>
              <a:t>We can still do a lot of good for seniors.  We can still do a lot of good for seniors in high schools. It’s not too late.  Believe me when I tell you that most of our clients we bring on this year will be seniors in high school.  </a:t>
            </a:r>
          </a:p>
          <a:p>
            <a:endParaRPr lang="en-US" dirty="0"/>
          </a:p>
          <a:p>
            <a:r>
              <a:rPr lang="en-US" dirty="0"/>
              <a:t>Juniors, Sophomores, and Freshmen are ideal, though.  Especially, those who took the PSAT a couple days ago.  Now is a good time.  That starts the base line.  That starts this process.  Where’s your kid at?  What kind of school should we be looking at? It’s now time to build out their resume…their extra curricular activities…their volunteer work.  You know, all those things that become important for the college financial aid and college admissions process.</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39</a:t>
            </a:fld>
            <a:endParaRPr kumimoji="1" lang="ja-JP" altLang="en-US"/>
          </a:p>
        </p:txBody>
      </p:sp>
    </p:spTree>
    <p:extLst>
      <p:ext uri="{BB962C8B-B14F-4D97-AF65-F5344CB8AC3E}">
        <p14:creationId xmlns:p14="http://schemas.microsoft.com/office/powerpoint/2010/main" val="139625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So, that is probably not the right plan a family should have on how to pay for college. Alright?  So, tonight I’m really </a:t>
            </a:r>
            <a:r>
              <a:rPr lang="en-US" dirty="0" err="1"/>
              <a:t>gonna</a:t>
            </a:r>
            <a:r>
              <a:rPr lang="en-US" dirty="0"/>
              <a:t> go through a lot of information.   On the evaluation forms, I know one of the bits of feedback you that might give me is that “you move too fast” or “you don’t give me enough information in one particular area or subject.”  I already know that, but I can only cram in literally hours of information in this short presentation.  So, if you have a question, if something hits a hot button for you, and you want me to go over it in more detail for your specific situation, take advantage of our offer for the free consultation.  Everything tonight is completely generic.  Right?  I can only hit the generic aspects of colleges admissions,  the college financial aid process, how to get in to the schools.  Your specific situation is what we can talk about one-on-one.   </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4</a:t>
            </a:fld>
            <a:endParaRPr kumimoji="1" lang="ja-JP" altLang="en-US"/>
          </a:p>
        </p:txBody>
      </p:sp>
    </p:spTree>
    <p:extLst>
      <p:ext uri="{BB962C8B-B14F-4D97-AF65-F5344CB8AC3E}">
        <p14:creationId xmlns:p14="http://schemas.microsoft.com/office/powerpoint/2010/main" val="1146008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you are </a:t>
            </a:r>
            <a:r>
              <a:rPr lang="en-US" dirty="0" err="1"/>
              <a:t>gonna</a:t>
            </a:r>
            <a:r>
              <a:rPr lang="en-US" dirty="0"/>
              <a:t> have someone help you out with these things, you must ask them these questions.  Can you show me how to lower my expected family contribution and maximize my opportunity for aid?  Can you help me pick the right schools and give me the lowest out of pocket cost for me and my family?  Can they help you fill out all of the financial aid forms? Can they negotiate for you when…not if…by when you get a low initial financial aid offer? </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40</a:t>
            </a:fld>
            <a:endParaRPr kumimoji="1" lang="ja-JP" altLang="en-US"/>
          </a:p>
        </p:txBody>
      </p:sp>
    </p:spTree>
    <p:extLst>
      <p:ext uri="{BB962C8B-B14F-4D97-AF65-F5344CB8AC3E}">
        <p14:creationId xmlns:p14="http://schemas.microsoft.com/office/powerpoint/2010/main" val="2022445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worry.  If you make too much money or you think you make too much money, please don’t make the mistake of leaving other people’s money on the table.  Even if it’s federal government’s money.  Don’t leave it on the table.  There’s other things we can do.  We can do merit-based services for your child.  We can try to do cash flow strategies.  There’s no such thing as making too money.</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41</a:t>
            </a:fld>
            <a:endParaRPr kumimoji="1" lang="ja-JP" altLang="en-US"/>
          </a:p>
        </p:txBody>
      </p:sp>
    </p:spTree>
    <p:extLst>
      <p:ext uri="{BB962C8B-B14F-4D97-AF65-F5344CB8AC3E}">
        <p14:creationId xmlns:p14="http://schemas.microsoft.com/office/powerpoint/2010/main" val="911413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your options?</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42</a:t>
            </a:fld>
            <a:endParaRPr kumimoji="1" lang="ja-JP" altLang="en-US"/>
          </a:p>
        </p:txBody>
      </p:sp>
    </p:spTree>
    <p:extLst>
      <p:ext uri="{BB962C8B-B14F-4D97-AF65-F5344CB8AC3E}">
        <p14:creationId xmlns:p14="http://schemas.microsoft.com/office/powerpoint/2010/main" val="5640868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do it on your own and the colleges and universities will love you for doing it on your own.  Just like every other family in history has done. </a:t>
            </a:r>
          </a:p>
          <a:p>
            <a:endParaRPr lang="en-US" dirty="0"/>
          </a:p>
          <a:p>
            <a:r>
              <a:rPr lang="en-US" dirty="0"/>
              <a:t>You could let your accountant to do it for you.  But, most accountants and CPAs will tell you they do not want to be in this business.  It’s a completely different mind set, train of thought, skill set, etcetera.  But, if you own a business, we need to bring your CPA into the conversation to try to maximize deductions and things like that.</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43</a:t>
            </a:fld>
            <a:endParaRPr kumimoji="1" lang="ja-JP" altLang="en-US"/>
          </a:p>
        </p:txBody>
      </p:sp>
    </p:spTree>
    <p:extLst>
      <p:ext uri="{BB962C8B-B14F-4D97-AF65-F5344CB8AC3E}">
        <p14:creationId xmlns:p14="http://schemas.microsoft.com/office/powerpoint/2010/main" val="1820270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will a college funding specialist do for you?  Do they offer guarantees?  Should you start planning?  What’s the next step?</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44</a:t>
            </a:fld>
            <a:endParaRPr kumimoji="1" lang="ja-JP" altLang="en-US"/>
          </a:p>
        </p:txBody>
      </p:sp>
    </p:spTree>
    <p:extLst>
      <p:ext uri="{BB962C8B-B14F-4D97-AF65-F5344CB8AC3E}">
        <p14:creationId xmlns:p14="http://schemas.microsoft.com/office/powerpoint/2010/main" val="1001571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mission for our clients is we want to eliminate the administrative nightmare that this opportunity presents.  It’s littered with countless opportunities for errors.  So many places where small errors can be made, but it can be a huge impact on the overall process.</a:t>
            </a:r>
          </a:p>
          <a:p>
            <a:endParaRPr lang="en-US" dirty="0"/>
          </a:p>
          <a:p>
            <a:r>
              <a:rPr lang="en-US" dirty="0"/>
              <a:t>I’ve been a financial advisor now for 17-18 years.  Nathan’s been a financial advisor now for 11-12 years, if not longer.  We want to make sure we use sound financial planning strategies with you guys and we integrate that with the college admissions and financial aid process.    </a:t>
            </a:r>
          </a:p>
          <a:p>
            <a:endParaRPr lang="en-US" dirty="0"/>
          </a:p>
          <a:p>
            <a:r>
              <a:rPr lang="en-US" dirty="0"/>
              <a:t>And then, we have to implement a strategy for you.  It’s one thing to just talk about it. But, we want to implement admissions for your children so that they can get accepted, financial aid strategies to reduce your over all costs, and college funding strategies to make sure you do it in the most efficient way possible. </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45</a:t>
            </a:fld>
            <a:endParaRPr kumimoji="1" lang="ja-JP" altLang="en-US"/>
          </a:p>
        </p:txBody>
      </p:sp>
    </p:spTree>
    <p:extLst>
      <p:ext uri="{BB962C8B-B14F-4D97-AF65-F5344CB8AC3E}">
        <p14:creationId xmlns:p14="http://schemas.microsoft.com/office/powerpoint/2010/main" val="8742256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our guarantee.  No hidden clauses.  Nothing in fine print.     We make sure that if our services…if you aren’t happy with them…you get a refund of what it is we haven’t yet done for you.   There is absolutely no reason why we don’t stand behind our services 100%.</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46</a:t>
            </a:fld>
            <a:endParaRPr kumimoji="1" lang="ja-JP" altLang="en-US"/>
          </a:p>
        </p:txBody>
      </p:sp>
    </p:spTree>
    <p:extLst>
      <p:ext uri="{BB962C8B-B14F-4D97-AF65-F5344CB8AC3E}">
        <p14:creationId xmlns:p14="http://schemas.microsoft.com/office/powerpoint/2010/main" val="16528680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other guarantees for you…</a:t>
            </a:r>
          </a:p>
          <a:p>
            <a:endParaRPr lang="en-US" dirty="0"/>
          </a:p>
          <a:p>
            <a:r>
              <a:rPr lang="en-US" dirty="0"/>
              <a:t>We will create a personalized plan for you. Every cash flow modeling we do for you is personalized.  Because every family makes different money. Every family’s got different ages, different number of children, different types of schools.</a:t>
            </a:r>
          </a:p>
          <a:p>
            <a:endParaRPr lang="en-US" dirty="0"/>
          </a:p>
          <a:p>
            <a:r>
              <a:rPr lang="en-US" dirty="0"/>
              <a:t>We will negotiate on your behalf.  We will give you the verbiage and terminology to use to extract as much money from these universities as possible when possible.</a:t>
            </a:r>
          </a:p>
          <a:p>
            <a:endParaRPr lang="en-US" dirty="0"/>
          </a:p>
          <a:p>
            <a:r>
              <a:rPr lang="en-US" dirty="0"/>
              <a:t>When we have time we will interview your student, a personality profile evaluation, interview with our college counselors to make sure we are going after the right school for the right degree program for the right personality of your child.  Not just because their friend is going to that university.</a:t>
            </a:r>
          </a:p>
          <a:p>
            <a:endParaRPr lang="en-US" dirty="0"/>
          </a:p>
          <a:p>
            <a:r>
              <a:rPr lang="en-US" dirty="0"/>
              <a:t>We will help you fill out the financial aid forms.</a:t>
            </a:r>
          </a:p>
          <a:p>
            <a:endParaRPr lang="en-US" dirty="0"/>
          </a:p>
          <a:p>
            <a:r>
              <a:rPr lang="en-US" dirty="0"/>
              <a:t>We will create a list of the right schools that you should be picking from.</a:t>
            </a:r>
          </a:p>
          <a:p>
            <a:endParaRPr lang="en-US" dirty="0"/>
          </a:p>
          <a:p>
            <a:r>
              <a:rPr lang="en-US" dirty="0"/>
              <a:t>And, we will do income and asset planning to reduce your EFC as much as legally and ethically possible.</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47</a:t>
            </a:fld>
            <a:endParaRPr kumimoji="1" lang="ja-JP" altLang="en-US"/>
          </a:p>
        </p:txBody>
      </p:sp>
    </p:spTree>
    <p:extLst>
      <p:ext uri="{BB962C8B-B14F-4D97-AF65-F5344CB8AC3E}">
        <p14:creationId xmlns:p14="http://schemas.microsoft.com/office/powerpoint/2010/main" val="12899614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by a show of hands, how many of you are interested in knowing what your financial aid packages might look like at the schools you’re interested in before you apply?</a:t>
            </a:r>
          </a:p>
          <a:p>
            <a:endParaRPr lang="en-US" dirty="0"/>
          </a:p>
          <a:p>
            <a:r>
              <a:rPr lang="en-US" dirty="0"/>
              <a:t>And the other one…how many of you are interested in knowing if there are any strategies that you can take advantage of to help increase the chances of enrollment of your child while making it more affordable for your?</a:t>
            </a:r>
          </a:p>
          <a:p>
            <a:endParaRPr lang="en-US" dirty="0"/>
          </a:p>
          <a:p>
            <a:r>
              <a:rPr lang="en-US" dirty="0"/>
              <a:t>Right?  That’s everybody.</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48</a:t>
            </a:fld>
            <a:endParaRPr kumimoji="1" lang="ja-JP" altLang="en-US"/>
          </a:p>
        </p:txBody>
      </p:sp>
    </p:spTree>
    <p:extLst>
      <p:ext uri="{BB962C8B-B14F-4D97-AF65-F5344CB8AC3E}">
        <p14:creationId xmlns:p14="http://schemas.microsoft.com/office/powerpoint/2010/main" val="702610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you are interested, here’s what I need you to do.  On that pink evaluation form, I need you to fill it out front and back.  Or if it’s not pink, it’s white.  I’m sorry.  I guess we ran out of pink paper.  Fill out the evaluation form.  And the other thing is that we are going to give you the opportunity for your free consultation. </a:t>
            </a:r>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49</a:t>
            </a:fld>
            <a:endParaRPr kumimoji="1" lang="ja-JP" altLang="en-US"/>
          </a:p>
        </p:txBody>
      </p:sp>
    </p:spTree>
    <p:extLst>
      <p:ext uri="{BB962C8B-B14F-4D97-AF65-F5344CB8AC3E}">
        <p14:creationId xmlns:p14="http://schemas.microsoft.com/office/powerpoint/2010/main" val="161875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 financial advisor.  Let’s make no mistake about this.  You can see my shirt “Wealth Preservation Solutions.”  The reason why I got into the college funding business is about six or seven years ago I would meet with retirees or pre-retirees… 65 year-olds, 62 year-olds, 70 year-olds.  And they were always… it’s </a:t>
            </a:r>
            <a:r>
              <a:rPr lang="en-US" dirty="0" err="1"/>
              <a:t>kinda</a:t>
            </a:r>
            <a:r>
              <a:rPr lang="en-US" dirty="0"/>
              <a:t> like a bitter sweet moment for someone getting ready to retire.  They’re happy that they’re getting ready to retire, but it’s never, typically, never as much money as they thought they were going to have.  And there’s two reasons for that as we asked them over and over and over again.  One reason is that the stock market really </a:t>
            </a:r>
            <a:r>
              <a:rPr lang="en-US" dirty="0" err="1"/>
              <a:t>kinda</a:t>
            </a:r>
            <a:r>
              <a:rPr lang="en-US" dirty="0"/>
              <a:t> kicked their butt.  So that’s a conversation. That’s different class for different time.  But, the other reason is their kid’s college education cost more than they ever expected it would cost.  A lot more than what it cost when they went to school and they were willing to do whatever it took to send their children to school and it ended up eating into the money that would’ve otherwise been available for retirement.  So, this is a retirement issue. Make no mistake about it.  But if we can get your child into the school of their dreams or an equivalent school that they can get accepted to and it costs you as little money out of pocket as possible, that’s kind of a successful story.  Wouldn’t you guys agree?</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5</a:t>
            </a:fld>
            <a:endParaRPr kumimoji="1" lang="ja-JP" altLang="en-US"/>
          </a:p>
        </p:txBody>
      </p:sp>
    </p:spTree>
    <p:extLst>
      <p:ext uri="{BB962C8B-B14F-4D97-AF65-F5344CB8AC3E}">
        <p14:creationId xmlns:p14="http://schemas.microsoft.com/office/powerpoint/2010/main" val="42342562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Now, in order for the consultation to be free, here’s what has to happen.  If you turn around, don’t stand up, but if you turn around…on that wall behind you are all of our available time slots for free consultations over the next two weeks.  Please only take one time slot.  We will make an effort to contact you 24-hour to 48-hours from today.  So grab just one post-it note and put it on your evaluation and turn it to our staff outside.  We will coordinate with you accordingly.</a:t>
            </a:r>
          </a:p>
          <a:p>
            <a:endParaRPr lang="en-US" dirty="0"/>
          </a:p>
          <a:p>
            <a:r>
              <a:rPr lang="en-US" dirty="0"/>
              <a:t>Now if you are married, or there is a biological parent that’s not here tonight, in order for this consultation to be free, they must hear my voice or Nathan’s voice at the exact same time you are hearing it.  That doesn’t mean they have to be in the office with you.  But, they have to be on the phone, or virtual, or somehow...  Because we are not doing two initial consultations.  We are doing one initial consultation.  Does it make sense?  And I know that’s difficult because you may not know their schedule, you may not know their calendar, you may not even like them.  But, grab one, put it on there and we will coordinate appropriately with you if we need to reschedule or coordinate some things. </a:t>
            </a:r>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50</a:t>
            </a:fld>
            <a:endParaRPr kumimoji="1" lang="ja-JP" altLang="en-US"/>
          </a:p>
        </p:txBody>
      </p:sp>
    </p:spTree>
    <p:extLst>
      <p:ext uri="{BB962C8B-B14F-4D97-AF65-F5344CB8AC3E}">
        <p14:creationId xmlns:p14="http://schemas.microsoft.com/office/powerpoint/2010/main" val="359948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three things will happen as a result of the initial consultation.  Guaranteed one of three things will happen.</a:t>
            </a:r>
          </a:p>
          <a:p>
            <a:endParaRPr lang="en-US" dirty="0"/>
          </a:p>
          <a:p>
            <a:r>
              <a:rPr lang="en-US" dirty="0"/>
              <a:t>You will come in for an hour. You will just ask us all of the questions you’ve been dying to ask somebody.  And we will answer them for you.  And you’ll be on your way.  And we will give you our business card just in case you ever need to call us again.  And we are fine with that. That happens sometimes. </a:t>
            </a:r>
          </a:p>
          <a:p>
            <a:endParaRPr lang="en-US" dirty="0"/>
          </a:p>
          <a:p>
            <a:r>
              <a:rPr lang="en-US" dirty="0"/>
              <a:t>Or you will come in and you really won’t know how to start the conversation.   We are going to start talking about your child, their academia, their scores, their ranks, your finances, everything…the schools.  And we will realize there’s a partnership involved in here somewhere.  You’re good at something.  We’re good at something.  We will make sure we can do something together to help you out and to add value.</a:t>
            </a:r>
          </a:p>
          <a:p>
            <a:endParaRPr lang="en-US" dirty="0"/>
          </a:p>
          <a:p>
            <a:r>
              <a:rPr lang="en-US" dirty="0"/>
              <a:t>Or what happens the majority of the time.  You come in and we ask you tons of questions. You answer the questions.  And you realize you are way behind the eight-ball on this.  And you have us help you take this burden off of you so we can do it.</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51</a:t>
            </a:fld>
            <a:endParaRPr kumimoji="1" lang="ja-JP" altLang="en-US"/>
          </a:p>
        </p:txBody>
      </p:sp>
    </p:spTree>
    <p:extLst>
      <p:ext uri="{BB962C8B-B14F-4D97-AF65-F5344CB8AC3E}">
        <p14:creationId xmlns:p14="http://schemas.microsoft.com/office/powerpoint/2010/main" val="11171012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bonus, everyone that comes in for the free appointment or initial appointment will get a copy of the book that I wrote.  </a:t>
            </a:r>
          </a:p>
          <a:p>
            <a:endParaRPr lang="en-US" dirty="0"/>
          </a:p>
          <a:p>
            <a:r>
              <a:rPr lang="en-US" dirty="0"/>
              <a:t>An additional bonus.  This report right here.  You can write this website down:  MyTuitionScore.com.    MyTuitionScore.com is the college version of your credit report.  It measures your college preparedness academically and financially for the schools that your child is interested in.  It has an $80 dollar value.  It’s $79 dollar cost when you go an access it on your own.   When you come in to your first appointment, we will run this report at no cost to you.  So we are basically giving you $79 worth of value when you come in for your first appointment.   </a:t>
            </a:r>
          </a:p>
          <a:p>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52</a:t>
            </a:fld>
            <a:endParaRPr kumimoji="1" lang="ja-JP" altLang="en-US"/>
          </a:p>
        </p:txBody>
      </p:sp>
    </p:spTree>
    <p:extLst>
      <p:ext uri="{BB962C8B-B14F-4D97-AF65-F5344CB8AC3E}">
        <p14:creationId xmlns:p14="http://schemas.microsoft.com/office/powerpoint/2010/main" val="1504450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help you develop a plan.  </a:t>
            </a:r>
          </a:p>
          <a:p>
            <a:endParaRPr lang="en-US" dirty="0"/>
          </a:p>
          <a:p>
            <a:r>
              <a:rPr lang="en-US" dirty="0"/>
              <a:t>And I’ll leave you with this.  “A fool with a plan is better than a genius with none.”</a:t>
            </a:r>
          </a:p>
          <a:p>
            <a:endParaRPr lang="en-US" dirty="0"/>
          </a:p>
          <a:p>
            <a:r>
              <a:rPr lang="en-US" dirty="0"/>
              <a:t>Thank you for coming.   Please in an orderly fashion, go grab one slot and turn it into the staff outside and we will see you in the office.</a:t>
            </a:r>
          </a:p>
          <a:p>
            <a:endParaRPr lang="en-US" dirty="0"/>
          </a:p>
          <a:p>
            <a:r>
              <a:rPr lang="en-US"/>
              <a:t>Thank you.</a:t>
            </a:r>
            <a:endParaRPr lang="en-US" dirty="0"/>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53</a:t>
            </a:fld>
            <a:endParaRPr kumimoji="1" lang="ja-JP" altLang="en-US"/>
          </a:p>
        </p:txBody>
      </p:sp>
    </p:spTree>
    <p:extLst>
      <p:ext uri="{BB962C8B-B14F-4D97-AF65-F5344CB8AC3E}">
        <p14:creationId xmlns:p14="http://schemas.microsoft.com/office/powerpoint/2010/main" val="130437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without further ado, let’s </a:t>
            </a:r>
            <a:r>
              <a:rPr lang="en-US" dirty="0" err="1"/>
              <a:t>kinda</a:t>
            </a:r>
            <a:r>
              <a:rPr lang="en-US" dirty="0"/>
              <a:t> get into this.  </a:t>
            </a:r>
          </a:p>
          <a:p>
            <a:endParaRPr lang="en-US" dirty="0"/>
          </a:p>
          <a:p>
            <a:r>
              <a:rPr lang="en-US" dirty="0"/>
              <a:t>Our research has told us, and we’ve been doing this seven or eight years now, our research has told us why did you guys respond to mailout, or why did you respond to the email that you received, or the referral that you received…why are you here tonight?  And then why do you take advantage of the free consultation? And then why do you decide to potentially engage us in our services… are these things right here.  Not having time to do everything that’s involved.  By a show of hands, how who does college funding planning as a full-time job?  Only two of us in here do college funding as a full-time job.  Everyone else has something else to do 9 to 5.  Even before the 9 to 5 starts you have your parental responsibilities, your spousal responsibilities. You’re going here.   You’re going there.  That last thing you want to do is at 9:30 or 10:00 at night put on your college admissions cap and do the hours of research for the right school for the right fit for the right reason where your child has the proper ACT or SAT scores for admission, or they’re in the top 75 percentile.  I mean, who’s excited about that?   And then it’s not just the admissions side. It’s the financial aid side.  Does this school give money?  Does that school give money?  How much of it is free?  How much of it is in the form of loans?  Right?  This stuff can take a long time to do proper research.  </a:t>
            </a:r>
          </a:p>
          <a:p>
            <a:endParaRPr lang="en-US" dirty="0"/>
          </a:p>
          <a:p>
            <a:r>
              <a:rPr lang="en-US" dirty="0"/>
              <a:t>On that same note of coming home late, and trying to do this,  who here has ever filled out a FAFSA form before?   It’s not overly difficult.  Right?  But, there’s literally over 100 questions you that have to answer and put information in.  And that’s just for the FAFSA.  Who here has filled out the private school form called the Profile Form?  That’s an additional form.  And then if children are looking at other elite types  of schools…Princeton, Harvard, Yale, MIT, Stanford…they have their own institutional forms that they want you to fill out.   If you are doing this late as night under candle light,  a couple of glasses of wine in, it causes maybe mistakes to happen.  Right?  </a:t>
            </a:r>
          </a:p>
          <a:p>
            <a:endParaRPr lang="en-US" dirty="0"/>
          </a:p>
          <a:p>
            <a:r>
              <a:rPr lang="en-US" dirty="0"/>
              <a:t>What about deadlines?  For those families that have been through this process, they’re probably already aware that one school can have six or seven different deadlines for the admissions application.  So, we have all heard of the regular application deadline.  There’s a certain date and time when your child has to get the application in.  Did you know there’s an early decision or early action application deadline.  There might also be a rolling application deadline…an essay deadline…a financial aid form deadline.  For just one school there might be six or seven different.  How many children are just applying to one school?  Very few.  So there’s lots of opportunities for mistakes to be made here.   </a:t>
            </a:r>
          </a:p>
          <a:p>
            <a:endParaRPr lang="en-US" dirty="0"/>
          </a:p>
          <a:p>
            <a:r>
              <a:rPr lang="en-US" dirty="0"/>
              <a:t>By-the-way, I used to not ask this question until it really happened.  Do you even know all of the schools your child if they’re a senior in high school, do you know all of the schools that they’re applying to?  I actually had a parent not know any of the schools that a child was applying to.  And some big name schools.  And the parent just got completely flushed, “They’re like…Oh my God!  We can’t afford those schools. What if they actually get accepted?  How are we going to figure out how to pay for it?”  </a:t>
            </a:r>
          </a:p>
          <a:p>
            <a:endParaRPr lang="en-US" dirty="0"/>
          </a:p>
          <a:p>
            <a:r>
              <a:rPr lang="en-US" dirty="0"/>
              <a:t>Which leads me to another reason why mistakes can happen.  When they are filling out the financial aid forms or the college admissions forms, does your child know exactly how much money you make and how much money you have, how much taxes you paid last year, what’s your adjusted gross income?  Should they really be filling out those forms?  No. And I know it probably won’t happen with you guys.  But, it does happen because parents get busy and students take the responsibility on themselves and that’s where mistakes really start to happen.  </a:t>
            </a:r>
          </a:p>
          <a:p>
            <a:endParaRPr lang="en-US" dirty="0"/>
          </a:p>
          <a:p>
            <a:r>
              <a:rPr lang="en-US" dirty="0"/>
              <a:t>Which really makes parents feel concerned that they’re not going to get as much financial aid as possible.  They’re going to do something to cause them to not get as much financial aid as possible.  </a:t>
            </a:r>
          </a:p>
          <a:p>
            <a:endParaRPr lang="en-US" dirty="0"/>
          </a:p>
          <a:p>
            <a:r>
              <a:rPr lang="en-US" dirty="0"/>
              <a:t>One more question.  Who here feels like they do not have a plan for admissions and how they’re going to pay for it?  Honestly.  Right?  Most people here, I would suspect is why your are here.  But, you do have a plan on how you would figure this out.  Just like when our children are born, they don’t hand you your child with an instructional handbook.  Right?  You </a:t>
            </a:r>
            <a:r>
              <a:rPr lang="en-US" dirty="0" err="1"/>
              <a:t>gotta</a:t>
            </a:r>
            <a:r>
              <a:rPr lang="en-US" dirty="0"/>
              <a:t> </a:t>
            </a:r>
            <a:r>
              <a:rPr lang="en-US" dirty="0" err="1"/>
              <a:t>kinda</a:t>
            </a:r>
            <a:r>
              <a:rPr lang="en-US" dirty="0"/>
              <a:t> figure it out along the way.   So, typically, our oldest children are our Guinea pigs. Right?  So we make all the mistakes with our older children.  And we get better and better with our younger children.  And that’s </a:t>
            </a:r>
            <a:r>
              <a:rPr lang="en-US" dirty="0" err="1"/>
              <a:t>kinda</a:t>
            </a:r>
            <a:r>
              <a:rPr lang="en-US" dirty="0"/>
              <a:t> the process that happens for college admissions as well as college financial aid and how to pay for it.  There’s no handbook for this.  For years and years and years, the colleges and universities have been purposely being </a:t>
            </a:r>
            <a:r>
              <a:rPr lang="en-US" dirty="0" err="1"/>
              <a:t>discretful</a:t>
            </a:r>
            <a:r>
              <a:rPr lang="en-US" dirty="0"/>
              <a:t> in withholding information from us, because, guess what, Guys, they want </a:t>
            </a:r>
            <a:r>
              <a:rPr lang="en-US" b="0" dirty="0"/>
              <a:t>you to pay as much as possible out of pocket so they can hold on to their money.</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6</a:t>
            </a:fld>
            <a:endParaRPr kumimoji="1" lang="ja-JP" altLang="en-US"/>
          </a:p>
        </p:txBody>
      </p:sp>
    </p:spTree>
    <p:extLst>
      <p:ext uri="{BB962C8B-B14F-4D97-AF65-F5344CB8AC3E}">
        <p14:creationId xmlns:p14="http://schemas.microsoft.com/office/powerpoint/2010/main" val="373209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included in the total cost of attendance for college?  Its’ not just tuition.  It’s tuition, fees,  books,  room and board, lab expenses.  It’s everything except pizza money and drink money.  Right?  It’s everything else.  That’s called the total cost of attendance.  </a:t>
            </a:r>
          </a:p>
          <a:p>
            <a:endParaRPr lang="en-US" dirty="0"/>
          </a:p>
          <a:p>
            <a:r>
              <a:rPr lang="en-US" dirty="0"/>
              <a:t>And we have some costs of attendance that are relatively low.  Lone Star College or your  community colleges have a low cost of attendance.  Their cost per credit hour is really a good price and there’s no room and board because it’s a community college.  You live at home. You stay at home or you have an apartment.  But you come up the spectrum of the cost of attendance and then you have your state schools.  And then you have your out-of-state schools, and then you have your private schools, and then you have your Ivy League schools.  We can have a cost of attendance at a local community college of about $3000 a year or a cost of attendance of an Ivy League school of $75 thousand dollars a year.  </a:t>
            </a:r>
          </a:p>
          <a:p>
            <a:endParaRPr lang="en-US" dirty="0"/>
          </a:p>
          <a:p>
            <a:r>
              <a:rPr lang="en-US" dirty="0"/>
              <a:t>So the cost of attendance varies.  And, by-the-way, that cost is not slowing down.  It’s increasing at about 7 to 8 percent per year inflation rate.  And it’s not showing any signs of  backing off.  </a:t>
            </a:r>
          </a:p>
          <a:p>
            <a:endParaRPr lang="en-US" dirty="0"/>
          </a:p>
          <a:p>
            <a:r>
              <a:rPr lang="en-US" dirty="0"/>
              <a:t>And why is that?  Economics.  The simple law of supply and demand.  More employers now than ever will only interview a job applicant if they have a 4-year college degree.  Right?  Even if they are going to teach them everything again all over to begin with they </a:t>
            </a:r>
            <a:r>
              <a:rPr lang="en-US" dirty="0" err="1"/>
              <a:t>gotta</a:t>
            </a:r>
            <a:r>
              <a:rPr lang="en-US" dirty="0"/>
              <a:t> have a college degree to start off with.  </a:t>
            </a:r>
          </a:p>
          <a:p>
            <a:endParaRPr lang="en-US" dirty="0"/>
          </a:p>
          <a:p>
            <a:r>
              <a:rPr lang="en-US" dirty="0"/>
              <a:t>There’s never been more social pressure for children to have a college degree.  So, there are now more undergraduates enrolled in higher educational programs than before in our history.  And there’s less government and state support per student than ever before in history.  The simple law of supply and demand.  </a:t>
            </a:r>
          </a:p>
          <a:p>
            <a:endParaRPr lang="en-US" dirty="0"/>
          </a:p>
          <a:p>
            <a:r>
              <a:rPr lang="en-US" dirty="0"/>
              <a:t>And by-the-way, if you take these schools, that means a school like… by-the-way, do I have any Aggies in the room tonight?  O.K., I’m not going to pick on them.  I just like to use Aggies as an excuse.  Texas A&amp;M has a cost of attendance right now that’s $28 thousand dollars a year.  So, let’s just round that up to $30 thousand dollars a year.  </a:t>
            </a:r>
          </a:p>
          <a:p>
            <a:endParaRPr lang="en-US" dirty="0"/>
          </a:p>
          <a:p>
            <a:r>
              <a:rPr lang="en-US" dirty="0"/>
              <a:t>Do you know how long it takes the average student to get a bachelor’s degree?  The national average on how long it takes a student to get a bachelor’s degree?   5?  Open participation…  whoever gets it I’ll give you a copy of my book that I wrote.  6?  8?  We’re going to stop there.  It’s 5.8 years is the national average.   5.8 years.  If you go to any school admissions page, and I was there today because I was updating some numbers for the presentation, they don’t publish 4-year graduation rates.  Do you know what they publish?  6-year graduation rates.  So, at the school I’m going to show you later on they were boasting about a 93%  6-year graduation rate.  So, that means a degree from Texas A&amp;M on average costs six years at $30 thousand dollars a year … that’s $180 thousand dollars for a bachelor’s degree from Texas A&amp;M.  We’ve all heard the jokes…how many Aggies does it take to screw in a light bulb… Right?  But it’s not just A&amp;M.  It’s UT, Sam Houston, Texas State…  It’s any in-state school is </a:t>
            </a:r>
            <a:r>
              <a:rPr lang="en-US" dirty="0" err="1"/>
              <a:t>gonna</a:t>
            </a:r>
            <a:r>
              <a:rPr lang="en-US" dirty="0"/>
              <a:t> be between $25 and $30 thousand dollars a year.     Multiply that by the number of children you have.  </a:t>
            </a:r>
          </a:p>
          <a:p>
            <a:endParaRPr lang="en-US" dirty="0"/>
          </a:p>
          <a:p>
            <a:r>
              <a:rPr lang="en-US" dirty="0"/>
              <a:t>Can you see how this becomes bigger than maybe your mortgage that’s outstanding? And you have significantly less time to pay for it?  And retirement probably when your youngest is graduating from college?  Retirement… at least the number of years is right around the corner when you would like to retire.  These are the issues that we’re facing.  </a:t>
            </a:r>
          </a:p>
          <a:p>
            <a:endParaRPr lang="en-US" dirty="0"/>
          </a:p>
          <a:p>
            <a:r>
              <a:rPr lang="en-US" dirty="0"/>
              <a:t>Is any of this resonating with anybody in here tonight?  If not, this is probably a good time to probably leave because this is what we are going to talk about for the rest of the 45 minutes. </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7</a:t>
            </a:fld>
            <a:endParaRPr kumimoji="1" lang="ja-JP" altLang="en-US"/>
          </a:p>
        </p:txBody>
      </p:sp>
    </p:spTree>
    <p:extLst>
      <p:ext uri="{BB962C8B-B14F-4D97-AF65-F5344CB8AC3E}">
        <p14:creationId xmlns:p14="http://schemas.microsoft.com/office/powerpoint/2010/main" val="404402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there’s really only 5 ways to pay for school.  You can use your savings.  You can borrow money for it, and I know we’ve all heard horrible things about student debt. Right? Student education debt.  We can get scholarships.  </a:t>
            </a:r>
          </a:p>
          <a:p>
            <a:endParaRPr lang="en-US" dirty="0"/>
          </a:p>
          <a:p>
            <a:r>
              <a:rPr lang="en-US" dirty="0"/>
              <a:t>Now, be honest with me.  Is everyone here “just in case” your child doesn’t get a full ride?  “Just in case”… right?  And then we have the option of going to a cheaper school. Or skipping college all together.  Obviously, you guys don’t think number 5 is a good option.  I will argue with you that number 4 may not be the right way to go as well.  But, let’s look at this. </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8</a:t>
            </a:fld>
            <a:endParaRPr kumimoji="1" lang="ja-JP" altLang="en-US"/>
          </a:p>
        </p:txBody>
      </p:sp>
    </p:spTree>
    <p:extLst>
      <p:ext uri="{BB962C8B-B14F-4D97-AF65-F5344CB8AC3E}">
        <p14:creationId xmlns:p14="http://schemas.microsoft.com/office/powerpoint/2010/main" val="2093310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started doing this people mostly carried check books still.  Nobody carries a check book anymore.  But, pull out your pocket book and let’s just start to write a check for $200 thousand cash to pay for college.  Who’s excited about the opportunity to even do that?  Even if you have that much money set aside for college, are you excited that you’re going to have to do that? NO, right?  But, think about this.  </a:t>
            </a:r>
          </a:p>
          <a:p>
            <a:endParaRPr lang="en-US" dirty="0"/>
          </a:p>
          <a:p>
            <a:r>
              <a:rPr lang="en-US" dirty="0"/>
              <a:t>There’s something in the Department of Education FAFSA process, you can write this down, it’s called your Asset Protection Allowance.  Your APA…Asset Protection Allowance.  It says this…it doesn’t say it specifically, but it’s giving you the same impact.  If you have too much money to your name, too much cash, checking, savings, stock, bonds, mutual funds, CDs, rental properties, vacation homes…if you have too much money in your name, they’re going to withhold financial aid dollars that they otherwise would’ve offered to your child.  They’re penalizing responsible adults is what they’re doing because you did a good job saving money.  But, the formulas don’t discriminate-- “oh, that money is for retirement”.  They don’t ask that question.  It plainly asks how much do you have in non-retirement assets, how much do you have in all these different types of accounts.  And we’ve seen dollar amounts at little as $10 thousand dollars cost families to miss between $500 to $2000 a year just because they had $10 thousand dollars over that Asset Protection Allowance.  Now, I ask you the question.  Wouldn’t you want to know what your Asset Protection Allowance number is before you start filling out the financial aid forms and sending them out to these schools?  </a:t>
            </a:r>
          </a:p>
          <a:p>
            <a:endParaRPr lang="en-US" dirty="0"/>
          </a:p>
          <a:p>
            <a:r>
              <a:rPr lang="en-US" dirty="0"/>
              <a:t>Again, who here has ever played a game, any athletic game, board game, any type of game period where you went into it blindly and didn’t care to know what the rules were?  Does anybody do that?  NO.  If we’re going to play a game we at least want to know the rules of engagement or the guidelines for it.  No one’s been giving us the rules for this process.  And that’s what we are offering to you guys. Helping you understand the insider’s game to this.   </a:t>
            </a:r>
          </a:p>
        </p:txBody>
      </p:sp>
      <p:sp>
        <p:nvSpPr>
          <p:cNvPr id="4" name="Slide Number Placeholder 3"/>
          <p:cNvSpPr>
            <a:spLocks noGrp="1"/>
          </p:cNvSpPr>
          <p:nvPr>
            <p:ph type="sldNum" sz="quarter" idx="10"/>
          </p:nvPr>
        </p:nvSpPr>
        <p:spPr/>
        <p:txBody>
          <a:bodyPr/>
          <a:lstStyle/>
          <a:p>
            <a:fld id="{B5CE44EA-33D9-406B-AA52-45755D8D5CBE}" type="slidenum">
              <a:rPr kumimoji="1" lang="ja-JP" altLang="en-US" smtClean="0"/>
              <a:t>9</a:t>
            </a:fld>
            <a:endParaRPr kumimoji="1" lang="ja-JP" altLang="en-US"/>
          </a:p>
        </p:txBody>
      </p:sp>
    </p:spTree>
    <p:extLst>
      <p:ext uri="{BB962C8B-B14F-4D97-AF65-F5344CB8AC3E}">
        <p14:creationId xmlns:p14="http://schemas.microsoft.com/office/powerpoint/2010/main" val="108920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Tree>
    <p:extLst>
      <p:ext uri="{BB962C8B-B14F-4D97-AF65-F5344CB8AC3E}">
        <p14:creationId xmlns:p14="http://schemas.microsoft.com/office/powerpoint/2010/main" val="8838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Icon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947003"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947003"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2057954" y="319867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626586" y="262960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879843" y="288367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2" name="テキスト プレースホルダー 12"/>
          <p:cNvSpPr>
            <a:spLocks noGrp="1"/>
          </p:cNvSpPr>
          <p:nvPr>
            <p:ph type="body" sz="quarter" idx="15" hasCustomPrompt="1"/>
          </p:nvPr>
        </p:nvSpPr>
        <p:spPr>
          <a:xfrm>
            <a:off x="7701919"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7701919"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4" name="正方形/長方形 33"/>
          <p:cNvSpPr/>
          <p:nvPr userDrawn="1"/>
        </p:nvSpPr>
        <p:spPr>
          <a:xfrm>
            <a:off x="7812870" y="319867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6381502" y="2629606"/>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図プレースホルダー 25"/>
          <p:cNvSpPr>
            <a:spLocks noGrp="1"/>
          </p:cNvSpPr>
          <p:nvPr>
            <p:ph type="pic" sz="quarter" idx="17" hasCustomPrompt="1"/>
          </p:nvPr>
        </p:nvSpPr>
        <p:spPr>
          <a:xfrm>
            <a:off x="6634759" y="288367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6" name="テキスト プレースホルダー 12"/>
          <p:cNvSpPr>
            <a:spLocks noGrp="1"/>
          </p:cNvSpPr>
          <p:nvPr>
            <p:ph type="body" sz="quarter" idx="18" hasCustomPrompt="1"/>
          </p:nvPr>
        </p:nvSpPr>
        <p:spPr>
          <a:xfrm>
            <a:off x="13489686"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13489686"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8" name="正方形/長方形 47"/>
          <p:cNvSpPr/>
          <p:nvPr userDrawn="1"/>
        </p:nvSpPr>
        <p:spPr>
          <a:xfrm>
            <a:off x="13600637" y="319867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2169269" y="2629606"/>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図プレースホルダー 25"/>
          <p:cNvSpPr>
            <a:spLocks noGrp="1"/>
          </p:cNvSpPr>
          <p:nvPr>
            <p:ph type="pic" sz="quarter" idx="20" hasCustomPrompt="1"/>
          </p:nvPr>
        </p:nvSpPr>
        <p:spPr>
          <a:xfrm>
            <a:off x="12422526" y="288367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51" name="テキスト プレースホルダー 12"/>
          <p:cNvSpPr>
            <a:spLocks noGrp="1"/>
          </p:cNvSpPr>
          <p:nvPr>
            <p:ph type="body" sz="quarter" idx="21" hasCustomPrompt="1"/>
          </p:nvPr>
        </p:nvSpPr>
        <p:spPr>
          <a:xfrm>
            <a:off x="1947003"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947003"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3" name="正方形/長方形 52"/>
          <p:cNvSpPr/>
          <p:nvPr userDrawn="1"/>
        </p:nvSpPr>
        <p:spPr>
          <a:xfrm>
            <a:off x="2057954" y="6455909"/>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4"/>
          <p:cNvSpPr/>
          <p:nvPr userDrawn="1"/>
        </p:nvSpPr>
        <p:spPr>
          <a:xfrm>
            <a:off x="626586" y="5886836"/>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図プレースホルダー 25"/>
          <p:cNvSpPr>
            <a:spLocks noGrp="1"/>
          </p:cNvSpPr>
          <p:nvPr>
            <p:ph type="pic" sz="quarter" idx="23" hasCustomPrompt="1"/>
          </p:nvPr>
        </p:nvSpPr>
        <p:spPr>
          <a:xfrm>
            <a:off x="879843" y="614090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56" name="テキスト プレースホルダー 12"/>
          <p:cNvSpPr>
            <a:spLocks noGrp="1"/>
          </p:cNvSpPr>
          <p:nvPr>
            <p:ph type="body" sz="quarter" idx="24" hasCustomPrompt="1"/>
          </p:nvPr>
        </p:nvSpPr>
        <p:spPr>
          <a:xfrm>
            <a:off x="7701919"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7" name="テキスト プレースホルダー 12"/>
          <p:cNvSpPr>
            <a:spLocks noGrp="1"/>
          </p:cNvSpPr>
          <p:nvPr>
            <p:ph type="body" sz="quarter" idx="25" hasCustomPrompt="1"/>
          </p:nvPr>
        </p:nvSpPr>
        <p:spPr>
          <a:xfrm>
            <a:off x="7701919"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8" name="正方形/長方形 57"/>
          <p:cNvSpPr/>
          <p:nvPr userDrawn="1"/>
        </p:nvSpPr>
        <p:spPr>
          <a:xfrm>
            <a:off x="7812870" y="6455909"/>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4"/>
          <p:cNvSpPr/>
          <p:nvPr userDrawn="1"/>
        </p:nvSpPr>
        <p:spPr>
          <a:xfrm>
            <a:off x="6381502" y="5886836"/>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図プレースホルダー 25"/>
          <p:cNvSpPr>
            <a:spLocks noGrp="1"/>
          </p:cNvSpPr>
          <p:nvPr>
            <p:ph type="pic" sz="quarter" idx="26" hasCustomPrompt="1"/>
          </p:nvPr>
        </p:nvSpPr>
        <p:spPr>
          <a:xfrm>
            <a:off x="6634759" y="614090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1" name="テキスト プレースホルダー 12"/>
          <p:cNvSpPr>
            <a:spLocks noGrp="1"/>
          </p:cNvSpPr>
          <p:nvPr>
            <p:ph type="body" sz="quarter" idx="27" hasCustomPrompt="1"/>
          </p:nvPr>
        </p:nvSpPr>
        <p:spPr>
          <a:xfrm>
            <a:off x="13489686"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28" hasCustomPrompt="1"/>
          </p:nvPr>
        </p:nvSpPr>
        <p:spPr>
          <a:xfrm>
            <a:off x="13489686"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3" name="正方形/長方形 62"/>
          <p:cNvSpPr/>
          <p:nvPr userDrawn="1"/>
        </p:nvSpPr>
        <p:spPr>
          <a:xfrm>
            <a:off x="13600637" y="6455909"/>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4"/>
          <p:cNvSpPr/>
          <p:nvPr userDrawn="1"/>
        </p:nvSpPr>
        <p:spPr>
          <a:xfrm>
            <a:off x="12169269" y="5886836"/>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図プレースホルダー 25"/>
          <p:cNvSpPr>
            <a:spLocks noGrp="1"/>
          </p:cNvSpPr>
          <p:nvPr>
            <p:ph type="pic" sz="quarter" idx="29" hasCustomPrompt="1"/>
          </p:nvPr>
        </p:nvSpPr>
        <p:spPr>
          <a:xfrm>
            <a:off x="12422526" y="614090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3155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750" fill="hold"/>
                                        <p:tgtEl>
                                          <p:spTgt spid="36"/>
                                        </p:tgtEl>
                                        <p:attrNameLst>
                                          <p:attrName>ppt_x</p:attrName>
                                        </p:attrNameLst>
                                      </p:cBhvr>
                                      <p:tavLst>
                                        <p:tav tm="0">
                                          <p:val>
                                            <p:strVal val="#ppt_x"/>
                                          </p:val>
                                        </p:tav>
                                        <p:tav tm="100000">
                                          <p:val>
                                            <p:strVal val="#ppt_x"/>
                                          </p:val>
                                        </p:tav>
                                      </p:tavLst>
                                    </p:anim>
                                    <p:anim calcmode="lin" valueType="num">
                                      <p:cBhvr additive="base">
                                        <p:cTn id="34" dur="750" fill="hold"/>
                                        <p:tgtEl>
                                          <p:spTgt spid="3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750" fill="hold"/>
                                        <p:tgtEl>
                                          <p:spTgt spid="50"/>
                                        </p:tgtEl>
                                        <p:attrNameLst>
                                          <p:attrName>ppt_x</p:attrName>
                                        </p:attrNameLst>
                                      </p:cBhvr>
                                      <p:tavLst>
                                        <p:tav tm="0">
                                          <p:val>
                                            <p:strVal val="#ppt_x"/>
                                          </p:val>
                                        </p:tav>
                                        <p:tav tm="100000">
                                          <p:val>
                                            <p:strVal val="#ppt_x"/>
                                          </p:val>
                                        </p:tav>
                                      </p:tavLst>
                                    </p:anim>
                                    <p:anim calcmode="lin" valueType="num">
                                      <p:cBhvr additive="base">
                                        <p:cTn id="56" dur="750" fill="hold"/>
                                        <p:tgtEl>
                                          <p:spTgt spid="5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par>
                          <p:cTn id="70" fill="hold">
                            <p:stCondLst>
                              <p:cond delay="5250"/>
                            </p:stCondLst>
                            <p:childTnLst>
                              <p:par>
                                <p:cTn id="71" presetID="2" presetClass="entr" presetSubtype="1" decel="10000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750" fill="hold"/>
                                        <p:tgtEl>
                                          <p:spTgt spid="54"/>
                                        </p:tgtEl>
                                        <p:attrNameLst>
                                          <p:attrName>ppt_x</p:attrName>
                                        </p:attrNameLst>
                                      </p:cBhvr>
                                      <p:tavLst>
                                        <p:tav tm="0">
                                          <p:val>
                                            <p:strVal val="#ppt_x"/>
                                          </p:val>
                                        </p:tav>
                                        <p:tav tm="100000">
                                          <p:val>
                                            <p:strVal val="#ppt_x"/>
                                          </p:val>
                                        </p:tav>
                                      </p:tavLst>
                                    </p:anim>
                                    <p:anim calcmode="lin" valueType="num">
                                      <p:cBhvr additive="base">
                                        <p:cTn id="74" dur="75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750" fill="hold"/>
                                        <p:tgtEl>
                                          <p:spTgt spid="55"/>
                                        </p:tgtEl>
                                        <p:attrNameLst>
                                          <p:attrName>ppt_x</p:attrName>
                                        </p:attrNameLst>
                                      </p:cBhvr>
                                      <p:tavLst>
                                        <p:tav tm="0">
                                          <p:val>
                                            <p:strVal val="#ppt_x"/>
                                          </p:val>
                                        </p:tav>
                                        <p:tav tm="100000">
                                          <p:val>
                                            <p:strVal val="#ppt_x"/>
                                          </p:val>
                                        </p:tav>
                                      </p:tavLst>
                                    </p:anim>
                                    <p:anim calcmode="lin" valueType="num">
                                      <p:cBhvr additive="base">
                                        <p:cTn id="78" dur="750" fill="hold"/>
                                        <p:tgtEl>
                                          <p:spTgt spid="55"/>
                                        </p:tgtEl>
                                        <p:attrNameLst>
                                          <p:attrName>ppt_y</p:attrName>
                                        </p:attrNameLst>
                                      </p:cBhvr>
                                      <p:tavLst>
                                        <p:tav tm="0">
                                          <p:val>
                                            <p:strVal val="0-#ppt_h/2"/>
                                          </p:val>
                                        </p:tav>
                                        <p:tav tm="100000">
                                          <p:val>
                                            <p:strVal val="#ppt_y"/>
                                          </p:val>
                                        </p:tav>
                                      </p:tavLst>
                                    </p:anim>
                                  </p:childTnLst>
                                </p:cTn>
                              </p:par>
                            </p:childTnLst>
                          </p:cTn>
                        </p:par>
                        <p:par>
                          <p:cTn id="79" fill="hold">
                            <p:stCondLst>
                              <p:cond delay="6000"/>
                            </p:stCondLst>
                            <p:childTnLst>
                              <p:par>
                                <p:cTn id="80" presetID="2" presetClass="entr" presetSubtype="8" decel="100000" fill="hold" grpId="0" nodeType="after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 calcmode="lin" valueType="num">
                                      <p:cBhvr additive="base">
                                        <p:cTn id="82"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5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left)">
                                      <p:cBhvr>
                                        <p:cTn id="91" dur="500"/>
                                        <p:tgtEl>
                                          <p:spTgt spid="51"/>
                                        </p:tgtEl>
                                      </p:cBhvr>
                                    </p:animEffect>
                                  </p:childTnLst>
                                </p:cTn>
                              </p:par>
                            </p:childTnLst>
                          </p:cTn>
                        </p:par>
                        <p:par>
                          <p:cTn id="92" fill="hold">
                            <p:stCondLst>
                              <p:cond delay="7000"/>
                            </p:stCondLst>
                            <p:childTnLst>
                              <p:par>
                                <p:cTn id="93" presetID="2" presetClass="entr" presetSubtype="1" decel="100000"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750" fill="hold"/>
                                        <p:tgtEl>
                                          <p:spTgt spid="59"/>
                                        </p:tgtEl>
                                        <p:attrNameLst>
                                          <p:attrName>ppt_x</p:attrName>
                                        </p:attrNameLst>
                                      </p:cBhvr>
                                      <p:tavLst>
                                        <p:tav tm="0">
                                          <p:val>
                                            <p:strVal val="#ppt_x"/>
                                          </p:val>
                                        </p:tav>
                                        <p:tav tm="100000">
                                          <p:val>
                                            <p:strVal val="#ppt_x"/>
                                          </p:val>
                                        </p:tav>
                                      </p:tavLst>
                                    </p:anim>
                                    <p:anim calcmode="lin" valueType="num">
                                      <p:cBhvr additive="base">
                                        <p:cTn id="96" dur="750" fill="hold"/>
                                        <p:tgtEl>
                                          <p:spTgt spid="59"/>
                                        </p:tgtEl>
                                        <p:attrNameLst>
                                          <p:attrName>ppt_y</p:attrName>
                                        </p:attrNameLst>
                                      </p:cBhvr>
                                      <p:tavLst>
                                        <p:tav tm="0">
                                          <p:val>
                                            <p:strVal val="0-#ppt_h/2"/>
                                          </p:val>
                                        </p:tav>
                                        <p:tav tm="100000">
                                          <p:val>
                                            <p:strVal val="#ppt_y"/>
                                          </p:val>
                                        </p:tav>
                                      </p:tavLst>
                                    </p:anim>
                                  </p:childTnLst>
                                </p:cTn>
                              </p:par>
                              <p:par>
                                <p:cTn id="97" presetID="2" presetClass="entr" presetSubtype="1" decel="10000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additive="base">
                                        <p:cTn id="99" dur="750" fill="hold"/>
                                        <p:tgtEl>
                                          <p:spTgt spid="60"/>
                                        </p:tgtEl>
                                        <p:attrNameLst>
                                          <p:attrName>ppt_x</p:attrName>
                                        </p:attrNameLst>
                                      </p:cBhvr>
                                      <p:tavLst>
                                        <p:tav tm="0">
                                          <p:val>
                                            <p:strVal val="#ppt_x"/>
                                          </p:val>
                                        </p:tav>
                                        <p:tav tm="100000">
                                          <p:val>
                                            <p:strVal val="#ppt_x"/>
                                          </p:val>
                                        </p:tav>
                                      </p:tavLst>
                                    </p:anim>
                                    <p:anim calcmode="lin" valueType="num">
                                      <p:cBhvr additive="base">
                                        <p:cTn id="100" dur="750" fill="hold"/>
                                        <p:tgtEl>
                                          <p:spTgt spid="60"/>
                                        </p:tgtEl>
                                        <p:attrNameLst>
                                          <p:attrName>ppt_y</p:attrName>
                                        </p:attrNameLst>
                                      </p:cBhvr>
                                      <p:tavLst>
                                        <p:tav tm="0">
                                          <p:val>
                                            <p:strVal val="0-#ppt_h/2"/>
                                          </p:val>
                                        </p:tav>
                                        <p:tav tm="100000">
                                          <p:val>
                                            <p:strVal val="#ppt_y"/>
                                          </p:val>
                                        </p:tav>
                                      </p:tavLst>
                                    </p:anim>
                                  </p:childTnLst>
                                </p:cTn>
                              </p:par>
                            </p:childTnLst>
                          </p:cTn>
                        </p:par>
                        <p:par>
                          <p:cTn id="101" fill="hold">
                            <p:stCondLst>
                              <p:cond delay="7750"/>
                            </p:stCondLst>
                            <p:childTnLst>
                              <p:par>
                                <p:cTn id="102" presetID="2" presetClass="entr" presetSubtype="8" decel="100000" fill="hold" grpId="0" nodeType="afterEffect">
                                  <p:stCondLst>
                                    <p:cond delay="0"/>
                                  </p:stCondLst>
                                  <p:childTnLst>
                                    <p:set>
                                      <p:cBhvr>
                                        <p:cTn id="103" dur="1" fill="hold">
                                          <p:stCondLst>
                                            <p:cond delay="0"/>
                                          </p:stCondLst>
                                        </p:cTn>
                                        <p:tgtEl>
                                          <p:spTgt spid="57">
                                            <p:txEl>
                                              <p:pRg st="0" end="0"/>
                                            </p:txEl>
                                          </p:spTgt>
                                        </p:tgtEl>
                                        <p:attrNameLst>
                                          <p:attrName>style.visibility</p:attrName>
                                        </p:attrNameLst>
                                      </p:cBhvr>
                                      <p:to>
                                        <p:strVal val="visible"/>
                                      </p:to>
                                    </p:set>
                                    <p:anim calcmode="lin" valueType="num">
                                      <p:cBhvr additive="base">
                                        <p:cTn id="104"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105" dur="500" fill="hold"/>
                                        <p:tgtEl>
                                          <p:spTgt spid="57">
                                            <p:txEl>
                                              <p:pRg st="0" end="0"/>
                                            </p:txEl>
                                          </p:spTgt>
                                        </p:tgtEl>
                                        <p:attrNameLst>
                                          <p:attrName>ppt_y</p:attrName>
                                        </p:attrNameLst>
                                      </p:cBhvr>
                                      <p:tavLst>
                                        <p:tav tm="0">
                                          <p:val>
                                            <p:strVal val="#ppt_y"/>
                                          </p:val>
                                        </p:tav>
                                        <p:tav tm="100000">
                                          <p:val>
                                            <p:strVal val="#ppt_y"/>
                                          </p:val>
                                        </p:tav>
                                      </p:tavLst>
                                    </p:anim>
                                  </p:childTnLst>
                                </p:cTn>
                              </p:par>
                              <p:par>
                                <p:cTn id="106" presetID="2" presetClass="entr" presetSubtype="4" decel="10000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additive="base">
                                        <p:cTn id="108" dur="500" fill="hold"/>
                                        <p:tgtEl>
                                          <p:spTgt spid="58"/>
                                        </p:tgtEl>
                                        <p:attrNameLst>
                                          <p:attrName>ppt_x</p:attrName>
                                        </p:attrNameLst>
                                      </p:cBhvr>
                                      <p:tavLst>
                                        <p:tav tm="0">
                                          <p:val>
                                            <p:strVal val="#ppt_x"/>
                                          </p:val>
                                        </p:tav>
                                        <p:tav tm="100000">
                                          <p:val>
                                            <p:strVal val="#ppt_x"/>
                                          </p:val>
                                        </p:tav>
                                      </p:tavLst>
                                    </p:anim>
                                    <p:anim calcmode="lin" valueType="num">
                                      <p:cBhvr additive="base">
                                        <p:cTn id="109" dur="500" fill="hold"/>
                                        <p:tgtEl>
                                          <p:spTgt spid="58"/>
                                        </p:tgtEl>
                                        <p:attrNameLst>
                                          <p:attrName>ppt_y</p:attrName>
                                        </p:attrNameLst>
                                      </p:cBhvr>
                                      <p:tavLst>
                                        <p:tav tm="0">
                                          <p:val>
                                            <p:strVal val="1+#ppt_h/2"/>
                                          </p:val>
                                        </p:tav>
                                        <p:tav tm="100000">
                                          <p:val>
                                            <p:strVal val="#ppt_y"/>
                                          </p:val>
                                        </p:tav>
                                      </p:tavLst>
                                    </p:anim>
                                  </p:childTnLst>
                                </p:cTn>
                              </p:par>
                            </p:childTnLst>
                          </p:cTn>
                        </p:par>
                        <p:par>
                          <p:cTn id="110" fill="hold">
                            <p:stCondLst>
                              <p:cond delay="8250"/>
                            </p:stCondLst>
                            <p:childTnLst>
                              <p:par>
                                <p:cTn id="111" presetID="22" presetClass="entr" presetSubtype="8" fill="hold" grpId="0" nodeType="after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wipe(left)">
                                      <p:cBhvr>
                                        <p:cTn id="113" dur="500"/>
                                        <p:tgtEl>
                                          <p:spTgt spid="56"/>
                                        </p:tgtEl>
                                      </p:cBhvr>
                                    </p:animEffect>
                                  </p:childTnLst>
                                </p:cTn>
                              </p:par>
                            </p:childTnLst>
                          </p:cTn>
                        </p:par>
                        <p:par>
                          <p:cTn id="114" fill="hold">
                            <p:stCondLst>
                              <p:cond delay="8750"/>
                            </p:stCondLst>
                            <p:childTnLst>
                              <p:par>
                                <p:cTn id="115" presetID="2" presetClass="entr" presetSubtype="1" decel="100000"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additive="base">
                                        <p:cTn id="117" dur="750" fill="hold"/>
                                        <p:tgtEl>
                                          <p:spTgt spid="64"/>
                                        </p:tgtEl>
                                        <p:attrNameLst>
                                          <p:attrName>ppt_x</p:attrName>
                                        </p:attrNameLst>
                                      </p:cBhvr>
                                      <p:tavLst>
                                        <p:tav tm="0">
                                          <p:val>
                                            <p:strVal val="#ppt_x"/>
                                          </p:val>
                                        </p:tav>
                                        <p:tav tm="100000">
                                          <p:val>
                                            <p:strVal val="#ppt_x"/>
                                          </p:val>
                                        </p:tav>
                                      </p:tavLst>
                                    </p:anim>
                                    <p:anim calcmode="lin" valueType="num">
                                      <p:cBhvr additive="base">
                                        <p:cTn id="118" dur="750" fill="hold"/>
                                        <p:tgtEl>
                                          <p:spTgt spid="64"/>
                                        </p:tgtEl>
                                        <p:attrNameLst>
                                          <p:attrName>ppt_y</p:attrName>
                                        </p:attrNameLst>
                                      </p:cBhvr>
                                      <p:tavLst>
                                        <p:tav tm="0">
                                          <p:val>
                                            <p:strVal val="0-#ppt_h/2"/>
                                          </p:val>
                                        </p:tav>
                                        <p:tav tm="100000">
                                          <p:val>
                                            <p:strVal val="#ppt_y"/>
                                          </p:val>
                                        </p:tav>
                                      </p:tavLst>
                                    </p:anim>
                                  </p:childTnLst>
                                </p:cTn>
                              </p:par>
                              <p:par>
                                <p:cTn id="119" presetID="2" presetClass="entr" presetSubtype="1" decel="10000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anim calcmode="lin" valueType="num">
                                      <p:cBhvr additive="base">
                                        <p:cTn id="121" dur="750" fill="hold"/>
                                        <p:tgtEl>
                                          <p:spTgt spid="65"/>
                                        </p:tgtEl>
                                        <p:attrNameLst>
                                          <p:attrName>ppt_x</p:attrName>
                                        </p:attrNameLst>
                                      </p:cBhvr>
                                      <p:tavLst>
                                        <p:tav tm="0">
                                          <p:val>
                                            <p:strVal val="#ppt_x"/>
                                          </p:val>
                                        </p:tav>
                                        <p:tav tm="100000">
                                          <p:val>
                                            <p:strVal val="#ppt_x"/>
                                          </p:val>
                                        </p:tav>
                                      </p:tavLst>
                                    </p:anim>
                                    <p:anim calcmode="lin" valueType="num">
                                      <p:cBhvr additive="base">
                                        <p:cTn id="122" dur="750" fill="hold"/>
                                        <p:tgtEl>
                                          <p:spTgt spid="65"/>
                                        </p:tgtEl>
                                        <p:attrNameLst>
                                          <p:attrName>ppt_y</p:attrName>
                                        </p:attrNameLst>
                                      </p:cBhvr>
                                      <p:tavLst>
                                        <p:tav tm="0">
                                          <p:val>
                                            <p:strVal val="0-#ppt_h/2"/>
                                          </p:val>
                                        </p:tav>
                                        <p:tav tm="100000">
                                          <p:val>
                                            <p:strVal val="#ppt_y"/>
                                          </p:val>
                                        </p:tav>
                                      </p:tavLst>
                                    </p:anim>
                                  </p:childTnLst>
                                </p:cTn>
                              </p:par>
                            </p:childTnLst>
                          </p:cTn>
                        </p:par>
                        <p:par>
                          <p:cTn id="123" fill="hold">
                            <p:stCondLst>
                              <p:cond delay="9500"/>
                            </p:stCondLst>
                            <p:childTnLst>
                              <p:par>
                                <p:cTn id="124" presetID="2" presetClass="entr" presetSubtype="8" decel="100000" fill="hold" grpId="0" nodeType="afterEffect">
                                  <p:stCondLst>
                                    <p:cond delay="0"/>
                                  </p:stCondLst>
                                  <p:childTnLst>
                                    <p:set>
                                      <p:cBhvr>
                                        <p:cTn id="125" dur="1" fill="hold">
                                          <p:stCondLst>
                                            <p:cond delay="0"/>
                                          </p:stCondLst>
                                        </p:cTn>
                                        <p:tgtEl>
                                          <p:spTgt spid="62">
                                            <p:txEl>
                                              <p:pRg st="0" end="0"/>
                                            </p:txEl>
                                          </p:spTgt>
                                        </p:tgtEl>
                                        <p:attrNameLst>
                                          <p:attrName>style.visibility</p:attrName>
                                        </p:attrNameLst>
                                      </p:cBhvr>
                                      <p:to>
                                        <p:strVal val="visible"/>
                                      </p:to>
                                    </p:set>
                                    <p:anim calcmode="lin" valueType="num">
                                      <p:cBhvr additive="base">
                                        <p:cTn id="126"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27" dur="500" fill="hold"/>
                                        <p:tgtEl>
                                          <p:spTgt spid="62">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 calcmode="lin" valueType="num">
                                      <p:cBhvr additive="base">
                                        <p:cTn id="130" dur="500" fill="hold"/>
                                        <p:tgtEl>
                                          <p:spTgt spid="63"/>
                                        </p:tgtEl>
                                        <p:attrNameLst>
                                          <p:attrName>ppt_x</p:attrName>
                                        </p:attrNameLst>
                                      </p:cBhvr>
                                      <p:tavLst>
                                        <p:tav tm="0">
                                          <p:val>
                                            <p:strVal val="#ppt_x"/>
                                          </p:val>
                                        </p:tav>
                                        <p:tav tm="100000">
                                          <p:val>
                                            <p:strVal val="#ppt_x"/>
                                          </p:val>
                                        </p:tav>
                                      </p:tavLst>
                                    </p:anim>
                                    <p:anim calcmode="lin" valueType="num">
                                      <p:cBhvr additive="base">
                                        <p:cTn id="131" dur="500" fill="hold"/>
                                        <p:tgtEl>
                                          <p:spTgt spid="63"/>
                                        </p:tgtEl>
                                        <p:attrNameLst>
                                          <p:attrName>ppt_y</p:attrName>
                                        </p:attrNameLst>
                                      </p:cBhvr>
                                      <p:tavLst>
                                        <p:tav tm="0">
                                          <p:val>
                                            <p:strVal val="1+#ppt_h/2"/>
                                          </p:val>
                                        </p:tav>
                                        <p:tav tm="100000">
                                          <p:val>
                                            <p:strVal val="#ppt_y"/>
                                          </p:val>
                                        </p:tav>
                                      </p:tavLst>
                                    </p:anim>
                                  </p:childTnLst>
                                </p:cTn>
                              </p:par>
                            </p:childTnLst>
                          </p:cTn>
                        </p:par>
                        <p:par>
                          <p:cTn id="132" fill="hold">
                            <p:stCondLst>
                              <p:cond delay="10000"/>
                            </p:stCondLst>
                            <p:childTnLst>
                              <p:par>
                                <p:cTn id="133" presetID="22" presetClass="entr" presetSubtype="8" fill="hold" grpId="0" nodeType="after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wipe(left)">
                                      <p:cBhvr>
                                        <p:cTn id="13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36" grpId="0"/>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0" grpId="0"/>
      <p:bldP spid="51" grpId="0">
        <p:tmplLst>
          <p:tmpl>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 presetClass="entr" presetSubtype="8"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animBg="1"/>
      <p:bldP spid="55" grpId="0"/>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2" presetClass="entr" presetSubtype="8"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0-#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P spid="59" grpId="0" animBg="1"/>
      <p:bldP spid="60" grpId="0"/>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8"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animBg="1"/>
      <p:bldP spid="65"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Numeric Item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947003"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947003"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2057954" y="319867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626586" y="262960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12"/>
          <p:cNvSpPr>
            <a:spLocks noGrp="1"/>
          </p:cNvSpPr>
          <p:nvPr>
            <p:ph type="body" sz="quarter" idx="15" hasCustomPrompt="1"/>
          </p:nvPr>
        </p:nvSpPr>
        <p:spPr>
          <a:xfrm>
            <a:off x="7701919"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7701919"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4" name="正方形/長方形 33"/>
          <p:cNvSpPr/>
          <p:nvPr userDrawn="1"/>
        </p:nvSpPr>
        <p:spPr>
          <a:xfrm>
            <a:off x="7812870" y="319867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6381502" y="2629606"/>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プレースホルダー 12"/>
          <p:cNvSpPr>
            <a:spLocks noGrp="1"/>
          </p:cNvSpPr>
          <p:nvPr>
            <p:ph type="body" sz="quarter" idx="18" hasCustomPrompt="1"/>
          </p:nvPr>
        </p:nvSpPr>
        <p:spPr>
          <a:xfrm>
            <a:off x="13489686" y="342283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13489686" y="243351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8" name="正方形/長方形 47"/>
          <p:cNvSpPr/>
          <p:nvPr userDrawn="1"/>
        </p:nvSpPr>
        <p:spPr>
          <a:xfrm>
            <a:off x="13600637" y="319867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2169269" y="2629606"/>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プレースホルダー 12"/>
          <p:cNvSpPr>
            <a:spLocks noGrp="1"/>
          </p:cNvSpPr>
          <p:nvPr>
            <p:ph type="body" sz="quarter" idx="21" hasCustomPrompt="1"/>
          </p:nvPr>
        </p:nvSpPr>
        <p:spPr>
          <a:xfrm>
            <a:off x="1947003"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947003"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3" name="正方形/長方形 52"/>
          <p:cNvSpPr/>
          <p:nvPr userDrawn="1"/>
        </p:nvSpPr>
        <p:spPr>
          <a:xfrm>
            <a:off x="2057954" y="6455909"/>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4"/>
          <p:cNvSpPr/>
          <p:nvPr userDrawn="1"/>
        </p:nvSpPr>
        <p:spPr>
          <a:xfrm>
            <a:off x="626586" y="5886836"/>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プレースホルダー 12"/>
          <p:cNvSpPr>
            <a:spLocks noGrp="1"/>
          </p:cNvSpPr>
          <p:nvPr>
            <p:ph type="body" sz="quarter" idx="24" hasCustomPrompt="1"/>
          </p:nvPr>
        </p:nvSpPr>
        <p:spPr>
          <a:xfrm>
            <a:off x="7701919"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57" name="テキスト プレースホルダー 12"/>
          <p:cNvSpPr>
            <a:spLocks noGrp="1"/>
          </p:cNvSpPr>
          <p:nvPr>
            <p:ph type="body" sz="quarter" idx="25" hasCustomPrompt="1"/>
          </p:nvPr>
        </p:nvSpPr>
        <p:spPr>
          <a:xfrm>
            <a:off x="7701919"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8" name="正方形/長方形 57"/>
          <p:cNvSpPr/>
          <p:nvPr userDrawn="1"/>
        </p:nvSpPr>
        <p:spPr>
          <a:xfrm>
            <a:off x="7812870" y="6455909"/>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4"/>
          <p:cNvSpPr/>
          <p:nvPr userDrawn="1"/>
        </p:nvSpPr>
        <p:spPr>
          <a:xfrm>
            <a:off x="6381502" y="5886836"/>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プレースホルダー 12"/>
          <p:cNvSpPr>
            <a:spLocks noGrp="1"/>
          </p:cNvSpPr>
          <p:nvPr>
            <p:ph type="body" sz="quarter" idx="27" hasCustomPrompt="1"/>
          </p:nvPr>
        </p:nvSpPr>
        <p:spPr>
          <a:xfrm>
            <a:off x="13489686" y="668006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28" hasCustomPrompt="1"/>
          </p:nvPr>
        </p:nvSpPr>
        <p:spPr>
          <a:xfrm>
            <a:off x="13489686" y="569074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3" name="正方形/長方形 62"/>
          <p:cNvSpPr/>
          <p:nvPr userDrawn="1"/>
        </p:nvSpPr>
        <p:spPr>
          <a:xfrm>
            <a:off x="13600637" y="6455909"/>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4"/>
          <p:cNvSpPr/>
          <p:nvPr userDrawn="1"/>
        </p:nvSpPr>
        <p:spPr>
          <a:xfrm>
            <a:off x="12169269" y="5886836"/>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userDrawn="1"/>
        </p:nvSpPr>
        <p:spPr>
          <a:xfrm>
            <a:off x="750146" y="2844735"/>
            <a:ext cx="889394" cy="707886"/>
          </a:xfrm>
          <a:prstGeom prst="rect">
            <a:avLst/>
          </a:prstGeom>
          <a:noFill/>
        </p:spPr>
        <p:txBody>
          <a:bodyPr wrap="square" rtlCol="0" anchor="t">
            <a:spAutoFit/>
          </a:bodyPr>
          <a:lstStyle/>
          <a:p>
            <a:pPr algn="ctr"/>
            <a:r>
              <a:rPr kumimoji="1" lang="en-US" altLang="ja-JP" sz="4000" dirty="0">
                <a:solidFill>
                  <a:schemeClr val="bg1"/>
                </a:solidFill>
              </a:rPr>
              <a:t>01</a:t>
            </a:r>
            <a:endParaRPr kumimoji="1" lang="ja-JP" altLang="en-US" sz="4000" dirty="0">
              <a:solidFill>
                <a:schemeClr val="bg1"/>
              </a:solidFill>
            </a:endParaRPr>
          </a:p>
        </p:txBody>
      </p:sp>
      <p:sp>
        <p:nvSpPr>
          <p:cNvPr id="38" name="テキスト ボックス 37"/>
          <p:cNvSpPr txBox="1"/>
          <p:nvPr userDrawn="1"/>
        </p:nvSpPr>
        <p:spPr>
          <a:xfrm>
            <a:off x="6505062" y="2844735"/>
            <a:ext cx="889394" cy="707886"/>
          </a:xfrm>
          <a:prstGeom prst="rect">
            <a:avLst/>
          </a:prstGeom>
          <a:noFill/>
        </p:spPr>
        <p:txBody>
          <a:bodyPr wrap="square" rtlCol="0" anchor="t">
            <a:spAutoFit/>
          </a:bodyPr>
          <a:lstStyle/>
          <a:p>
            <a:pPr algn="ctr"/>
            <a:r>
              <a:rPr kumimoji="1" lang="en-US" altLang="ja-JP" sz="4000" dirty="0">
                <a:solidFill>
                  <a:schemeClr val="bg1"/>
                </a:solidFill>
              </a:rPr>
              <a:t>02</a:t>
            </a:r>
            <a:endParaRPr kumimoji="1" lang="ja-JP" altLang="en-US" sz="4000" dirty="0">
              <a:solidFill>
                <a:schemeClr val="bg1"/>
              </a:solidFill>
            </a:endParaRPr>
          </a:p>
        </p:txBody>
      </p:sp>
      <p:sp>
        <p:nvSpPr>
          <p:cNvPr id="39" name="テキスト ボックス 38"/>
          <p:cNvSpPr txBox="1"/>
          <p:nvPr userDrawn="1"/>
        </p:nvSpPr>
        <p:spPr>
          <a:xfrm>
            <a:off x="12292829" y="2844735"/>
            <a:ext cx="889394" cy="707886"/>
          </a:xfrm>
          <a:prstGeom prst="rect">
            <a:avLst/>
          </a:prstGeom>
          <a:noFill/>
        </p:spPr>
        <p:txBody>
          <a:bodyPr wrap="square" rtlCol="0" anchor="t">
            <a:spAutoFit/>
          </a:bodyPr>
          <a:lstStyle/>
          <a:p>
            <a:pPr algn="ctr"/>
            <a:r>
              <a:rPr kumimoji="1" lang="en-US" altLang="ja-JP" sz="4000" dirty="0">
                <a:solidFill>
                  <a:schemeClr val="bg1"/>
                </a:solidFill>
              </a:rPr>
              <a:t>03</a:t>
            </a:r>
            <a:endParaRPr kumimoji="1" lang="ja-JP" altLang="en-US" sz="4000" dirty="0">
              <a:solidFill>
                <a:schemeClr val="bg1"/>
              </a:solidFill>
            </a:endParaRPr>
          </a:p>
        </p:txBody>
      </p:sp>
      <p:sp>
        <p:nvSpPr>
          <p:cNvPr id="40" name="テキスト ボックス 39"/>
          <p:cNvSpPr txBox="1"/>
          <p:nvPr userDrawn="1"/>
        </p:nvSpPr>
        <p:spPr>
          <a:xfrm>
            <a:off x="750146" y="6101965"/>
            <a:ext cx="889394" cy="707886"/>
          </a:xfrm>
          <a:prstGeom prst="rect">
            <a:avLst/>
          </a:prstGeom>
          <a:noFill/>
        </p:spPr>
        <p:txBody>
          <a:bodyPr wrap="square" rtlCol="0" anchor="t">
            <a:spAutoFit/>
          </a:bodyPr>
          <a:lstStyle/>
          <a:p>
            <a:pPr algn="ctr"/>
            <a:r>
              <a:rPr kumimoji="1" lang="en-US" altLang="ja-JP" sz="4000" dirty="0">
                <a:solidFill>
                  <a:schemeClr val="bg1"/>
                </a:solidFill>
              </a:rPr>
              <a:t>04</a:t>
            </a:r>
            <a:endParaRPr kumimoji="1" lang="ja-JP" altLang="en-US" sz="4000" dirty="0">
              <a:solidFill>
                <a:schemeClr val="bg1"/>
              </a:solidFill>
            </a:endParaRPr>
          </a:p>
        </p:txBody>
      </p:sp>
      <p:sp>
        <p:nvSpPr>
          <p:cNvPr id="41" name="テキスト ボックス 40"/>
          <p:cNvSpPr txBox="1"/>
          <p:nvPr userDrawn="1"/>
        </p:nvSpPr>
        <p:spPr>
          <a:xfrm>
            <a:off x="6505062" y="6101965"/>
            <a:ext cx="889394" cy="707886"/>
          </a:xfrm>
          <a:prstGeom prst="rect">
            <a:avLst/>
          </a:prstGeom>
          <a:noFill/>
        </p:spPr>
        <p:txBody>
          <a:bodyPr wrap="square" rtlCol="0" anchor="t">
            <a:spAutoFit/>
          </a:bodyPr>
          <a:lstStyle/>
          <a:p>
            <a:pPr algn="ctr"/>
            <a:r>
              <a:rPr kumimoji="1" lang="en-US" altLang="ja-JP" sz="4000" dirty="0">
                <a:solidFill>
                  <a:schemeClr val="bg1"/>
                </a:solidFill>
              </a:rPr>
              <a:t>05</a:t>
            </a:r>
            <a:endParaRPr kumimoji="1" lang="ja-JP" altLang="en-US" sz="4000" dirty="0">
              <a:solidFill>
                <a:schemeClr val="bg1"/>
              </a:solidFill>
            </a:endParaRPr>
          </a:p>
        </p:txBody>
      </p:sp>
      <p:sp>
        <p:nvSpPr>
          <p:cNvPr id="42" name="テキスト ボックス 41"/>
          <p:cNvSpPr txBox="1"/>
          <p:nvPr userDrawn="1"/>
        </p:nvSpPr>
        <p:spPr>
          <a:xfrm>
            <a:off x="12292829" y="6101965"/>
            <a:ext cx="889394" cy="707886"/>
          </a:xfrm>
          <a:prstGeom prst="rect">
            <a:avLst/>
          </a:prstGeom>
          <a:noFill/>
        </p:spPr>
        <p:txBody>
          <a:bodyPr wrap="square" rtlCol="0" anchor="t">
            <a:spAutoFit/>
          </a:bodyPr>
          <a:lstStyle/>
          <a:p>
            <a:pPr algn="ctr"/>
            <a:r>
              <a:rPr kumimoji="1" lang="en-US" altLang="ja-JP" sz="4000" dirty="0">
                <a:solidFill>
                  <a:schemeClr val="bg1"/>
                </a:solidFill>
              </a:rPr>
              <a:t>06</a:t>
            </a:r>
            <a:endParaRPr kumimoji="1" lang="ja-JP" altLang="en-US" sz="4000" dirty="0">
              <a:solidFill>
                <a:schemeClr val="bg1"/>
              </a:solidFill>
            </a:endParaRPr>
          </a:p>
        </p:txBody>
      </p:sp>
    </p:spTree>
    <p:extLst>
      <p:ext uri="{BB962C8B-B14F-4D97-AF65-F5344CB8AC3E}">
        <p14:creationId xmlns:p14="http://schemas.microsoft.com/office/powerpoint/2010/main" val="301974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825"/>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325"/>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825"/>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8" decel="100000" fill="hold" grpId="0" nodeType="withEffect">
                                  <p:stCondLst>
                                    <p:cond delay="0"/>
                                  </p:stCondLst>
                                  <p:iterate type="lt">
                                    <p:tmPct val="10000"/>
                                  </p:iterate>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750" fill="hold"/>
                                        <p:tgtEl>
                                          <p:spTgt spid="38"/>
                                        </p:tgtEl>
                                        <p:attrNameLst>
                                          <p:attrName>ppt_x</p:attrName>
                                        </p:attrNameLst>
                                      </p:cBhvr>
                                      <p:tavLst>
                                        <p:tav tm="0">
                                          <p:val>
                                            <p:strVal val="0-#ppt_w/2"/>
                                          </p:val>
                                        </p:tav>
                                        <p:tav tm="100000">
                                          <p:val>
                                            <p:strVal val="#ppt_x"/>
                                          </p:val>
                                        </p:tav>
                                      </p:tavLst>
                                    </p:anim>
                                    <p:anim calcmode="lin" valueType="num">
                                      <p:cBhvr additive="base">
                                        <p:cTn id="34" dur="750" fill="hold"/>
                                        <p:tgtEl>
                                          <p:spTgt spid="38"/>
                                        </p:tgtEl>
                                        <p:attrNameLst>
                                          <p:attrName>ppt_y</p:attrName>
                                        </p:attrNameLst>
                                      </p:cBhvr>
                                      <p:tavLst>
                                        <p:tav tm="0">
                                          <p:val>
                                            <p:strVal val="#ppt_y"/>
                                          </p:val>
                                        </p:tav>
                                        <p:tav tm="100000">
                                          <p:val>
                                            <p:strVal val="#ppt_y"/>
                                          </p:val>
                                        </p:tav>
                                      </p:tavLst>
                                    </p:anim>
                                  </p:childTnLst>
                                </p:cTn>
                              </p:par>
                            </p:childTnLst>
                          </p:cTn>
                        </p:par>
                        <p:par>
                          <p:cTn id="35" fill="hold">
                            <p:stCondLst>
                              <p:cond delay="265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15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65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8" decel="100000" fill="hold" grpId="0" nodeType="withEffect">
                                  <p:stCondLst>
                                    <p:cond delay="0"/>
                                  </p:stCondLst>
                                  <p:iterate type="lt">
                                    <p:tmPct val="10000"/>
                                  </p:iterate>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750" fill="hold"/>
                                        <p:tgtEl>
                                          <p:spTgt spid="39"/>
                                        </p:tgtEl>
                                        <p:attrNameLst>
                                          <p:attrName>ppt_x</p:attrName>
                                        </p:attrNameLst>
                                      </p:cBhvr>
                                      <p:tavLst>
                                        <p:tav tm="0">
                                          <p:val>
                                            <p:strVal val="0-#ppt_w/2"/>
                                          </p:val>
                                        </p:tav>
                                        <p:tav tm="100000">
                                          <p:val>
                                            <p:strVal val="#ppt_x"/>
                                          </p:val>
                                        </p:tav>
                                      </p:tavLst>
                                    </p:anim>
                                    <p:anim calcmode="lin" valueType="num">
                                      <p:cBhvr additive="base">
                                        <p:cTn id="56" dur="750" fill="hold"/>
                                        <p:tgtEl>
                                          <p:spTgt spid="39"/>
                                        </p:tgtEl>
                                        <p:attrNameLst>
                                          <p:attrName>ppt_y</p:attrName>
                                        </p:attrNameLst>
                                      </p:cBhvr>
                                      <p:tavLst>
                                        <p:tav tm="0">
                                          <p:val>
                                            <p:strVal val="#ppt_y"/>
                                          </p:val>
                                        </p:tav>
                                        <p:tav tm="100000">
                                          <p:val>
                                            <p:strVal val="#ppt_y"/>
                                          </p:val>
                                        </p:tav>
                                      </p:tavLst>
                                    </p:anim>
                                  </p:childTnLst>
                                </p:cTn>
                              </p:par>
                            </p:childTnLst>
                          </p:cTn>
                        </p:par>
                        <p:par>
                          <p:cTn id="57" fill="hold">
                            <p:stCondLst>
                              <p:cond delay="4475"/>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975"/>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par>
                          <p:cTn id="70" fill="hold">
                            <p:stCondLst>
                              <p:cond delay="5475"/>
                            </p:stCondLst>
                            <p:childTnLst>
                              <p:par>
                                <p:cTn id="71" presetID="2" presetClass="entr" presetSubtype="1" decel="10000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750" fill="hold"/>
                                        <p:tgtEl>
                                          <p:spTgt spid="54"/>
                                        </p:tgtEl>
                                        <p:attrNameLst>
                                          <p:attrName>ppt_x</p:attrName>
                                        </p:attrNameLst>
                                      </p:cBhvr>
                                      <p:tavLst>
                                        <p:tav tm="0">
                                          <p:val>
                                            <p:strVal val="#ppt_x"/>
                                          </p:val>
                                        </p:tav>
                                        <p:tav tm="100000">
                                          <p:val>
                                            <p:strVal val="#ppt_x"/>
                                          </p:val>
                                        </p:tav>
                                      </p:tavLst>
                                    </p:anim>
                                    <p:anim calcmode="lin" valueType="num">
                                      <p:cBhvr additive="base">
                                        <p:cTn id="74" dur="75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8" decel="100000" fill="hold" grpId="0" nodeType="withEffect">
                                  <p:stCondLst>
                                    <p:cond delay="0"/>
                                  </p:stCondLst>
                                  <p:iterate type="lt">
                                    <p:tmPct val="10000"/>
                                  </p:iterate>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750" fill="hold"/>
                                        <p:tgtEl>
                                          <p:spTgt spid="40"/>
                                        </p:tgtEl>
                                        <p:attrNameLst>
                                          <p:attrName>ppt_x</p:attrName>
                                        </p:attrNameLst>
                                      </p:cBhvr>
                                      <p:tavLst>
                                        <p:tav tm="0">
                                          <p:val>
                                            <p:strVal val="0-#ppt_w/2"/>
                                          </p:val>
                                        </p:tav>
                                        <p:tav tm="100000">
                                          <p:val>
                                            <p:strVal val="#ppt_x"/>
                                          </p:val>
                                        </p:tav>
                                      </p:tavLst>
                                    </p:anim>
                                    <p:anim calcmode="lin" valueType="num">
                                      <p:cBhvr additive="base">
                                        <p:cTn id="78" dur="750" fill="hold"/>
                                        <p:tgtEl>
                                          <p:spTgt spid="40"/>
                                        </p:tgtEl>
                                        <p:attrNameLst>
                                          <p:attrName>ppt_y</p:attrName>
                                        </p:attrNameLst>
                                      </p:cBhvr>
                                      <p:tavLst>
                                        <p:tav tm="0">
                                          <p:val>
                                            <p:strVal val="#ppt_y"/>
                                          </p:val>
                                        </p:tav>
                                        <p:tav tm="100000">
                                          <p:val>
                                            <p:strVal val="#ppt_y"/>
                                          </p:val>
                                        </p:tav>
                                      </p:tavLst>
                                    </p:anim>
                                  </p:childTnLst>
                                </p:cTn>
                              </p:par>
                            </p:childTnLst>
                          </p:cTn>
                        </p:par>
                        <p:par>
                          <p:cTn id="79" fill="hold">
                            <p:stCondLst>
                              <p:cond delay="6300"/>
                            </p:stCondLst>
                            <p:childTnLst>
                              <p:par>
                                <p:cTn id="80" presetID="2" presetClass="entr" presetSubtype="8" decel="100000" fill="hold" grpId="0" nodeType="after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 calcmode="lin" valueType="num">
                                      <p:cBhvr additive="base">
                                        <p:cTn id="82"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5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6800"/>
                            </p:stCondLst>
                            <p:childTnLst>
                              <p:par>
                                <p:cTn id="89" presetID="22" presetClass="entr" presetSubtype="8"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left)">
                                      <p:cBhvr>
                                        <p:cTn id="91" dur="500"/>
                                        <p:tgtEl>
                                          <p:spTgt spid="51"/>
                                        </p:tgtEl>
                                      </p:cBhvr>
                                    </p:animEffect>
                                  </p:childTnLst>
                                </p:cTn>
                              </p:par>
                            </p:childTnLst>
                          </p:cTn>
                        </p:par>
                        <p:par>
                          <p:cTn id="92" fill="hold">
                            <p:stCondLst>
                              <p:cond delay="7300"/>
                            </p:stCondLst>
                            <p:childTnLst>
                              <p:par>
                                <p:cTn id="93" presetID="2" presetClass="entr" presetSubtype="1" decel="100000"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750" fill="hold"/>
                                        <p:tgtEl>
                                          <p:spTgt spid="59"/>
                                        </p:tgtEl>
                                        <p:attrNameLst>
                                          <p:attrName>ppt_x</p:attrName>
                                        </p:attrNameLst>
                                      </p:cBhvr>
                                      <p:tavLst>
                                        <p:tav tm="0">
                                          <p:val>
                                            <p:strVal val="#ppt_x"/>
                                          </p:val>
                                        </p:tav>
                                        <p:tav tm="100000">
                                          <p:val>
                                            <p:strVal val="#ppt_x"/>
                                          </p:val>
                                        </p:tav>
                                      </p:tavLst>
                                    </p:anim>
                                    <p:anim calcmode="lin" valueType="num">
                                      <p:cBhvr additive="base">
                                        <p:cTn id="96" dur="750" fill="hold"/>
                                        <p:tgtEl>
                                          <p:spTgt spid="59"/>
                                        </p:tgtEl>
                                        <p:attrNameLst>
                                          <p:attrName>ppt_y</p:attrName>
                                        </p:attrNameLst>
                                      </p:cBhvr>
                                      <p:tavLst>
                                        <p:tav tm="0">
                                          <p:val>
                                            <p:strVal val="0-#ppt_h/2"/>
                                          </p:val>
                                        </p:tav>
                                        <p:tav tm="100000">
                                          <p:val>
                                            <p:strVal val="#ppt_y"/>
                                          </p:val>
                                        </p:tav>
                                      </p:tavLst>
                                    </p:anim>
                                  </p:childTnLst>
                                </p:cTn>
                              </p:par>
                              <p:par>
                                <p:cTn id="97" presetID="2" presetClass="entr" presetSubtype="8" decel="100000" fill="hold" grpId="0" nodeType="withEffect">
                                  <p:stCondLst>
                                    <p:cond delay="0"/>
                                  </p:stCondLst>
                                  <p:iterate type="lt">
                                    <p:tmPct val="10000"/>
                                  </p:iterate>
                                  <p:childTnLst>
                                    <p:set>
                                      <p:cBhvr>
                                        <p:cTn id="98" dur="1" fill="hold">
                                          <p:stCondLst>
                                            <p:cond delay="0"/>
                                          </p:stCondLst>
                                        </p:cTn>
                                        <p:tgtEl>
                                          <p:spTgt spid="41"/>
                                        </p:tgtEl>
                                        <p:attrNameLst>
                                          <p:attrName>style.visibility</p:attrName>
                                        </p:attrNameLst>
                                      </p:cBhvr>
                                      <p:to>
                                        <p:strVal val="visible"/>
                                      </p:to>
                                    </p:set>
                                    <p:anim calcmode="lin" valueType="num">
                                      <p:cBhvr additive="base">
                                        <p:cTn id="99" dur="750" fill="hold"/>
                                        <p:tgtEl>
                                          <p:spTgt spid="41"/>
                                        </p:tgtEl>
                                        <p:attrNameLst>
                                          <p:attrName>ppt_x</p:attrName>
                                        </p:attrNameLst>
                                      </p:cBhvr>
                                      <p:tavLst>
                                        <p:tav tm="0">
                                          <p:val>
                                            <p:strVal val="0-#ppt_w/2"/>
                                          </p:val>
                                        </p:tav>
                                        <p:tav tm="100000">
                                          <p:val>
                                            <p:strVal val="#ppt_x"/>
                                          </p:val>
                                        </p:tav>
                                      </p:tavLst>
                                    </p:anim>
                                    <p:anim calcmode="lin" valueType="num">
                                      <p:cBhvr additive="base">
                                        <p:cTn id="100" dur="750" fill="hold"/>
                                        <p:tgtEl>
                                          <p:spTgt spid="41"/>
                                        </p:tgtEl>
                                        <p:attrNameLst>
                                          <p:attrName>ppt_y</p:attrName>
                                        </p:attrNameLst>
                                      </p:cBhvr>
                                      <p:tavLst>
                                        <p:tav tm="0">
                                          <p:val>
                                            <p:strVal val="#ppt_y"/>
                                          </p:val>
                                        </p:tav>
                                        <p:tav tm="100000">
                                          <p:val>
                                            <p:strVal val="#ppt_y"/>
                                          </p:val>
                                        </p:tav>
                                      </p:tavLst>
                                    </p:anim>
                                  </p:childTnLst>
                                </p:cTn>
                              </p:par>
                            </p:childTnLst>
                          </p:cTn>
                        </p:par>
                        <p:par>
                          <p:cTn id="101" fill="hold">
                            <p:stCondLst>
                              <p:cond delay="8125"/>
                            </p:stCondLst>
                            <p:childTnLst>
                              <p:par>
                                <p:cTn id="102" presetID="2" presetClass="entr" presetSubtype="8" decel="100000" fill="hold" grpId="0" nodeType="afterEffect">
                                  <p:stCondLst>
                                    <p:cond delay="0"/>
                                  </p:stCondLst>
                                  <p:childTnLst>
                                    <p:set>
                                      <p:cBhvr>
                                        <p:cTn id="103" dur="1" fill="hold">
                                          <p:stCondLst>
                                            <p:cond delay="0"/>
                                          </p:stCondLst>
                                        </p:cTn>
                                        <p:tgtEl>
                                          <p:spTgt spid="57">
                                            <p:txEl>
                                              <p:pRg st="0" end="0"/>
                                            </p:txEl>
                                          </p:spTgt>
                                        </p:tgtEl>
                                        <p:attrNameLst>
                                          <p:attrName>style.visibility</p:attrName>
                                        </p:attrNameLst>
                                      </p:cBhvr>
                                      <p:to>
                                        <p:strVal val="visible"/>
                                      </p:to>
                                    </p:set>
                                    <p:anim calcmode="lin" valueType="num">
                                      <p:cBhvr additive="base">
                                        <p:cTn id="104"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105" dur="500" fill="hold"/>
                                        <p:tgtEl>
                                          <p:spTgt spid="57">
                                            <p:txEl>
                                              <p:pRg st="0" end="0"/>
                                            </p:txEl>
                                          </p:spTgt>
                                        </p:tgtEl>
                                        <p:attrNameLst>
                                          <p:attrName>ppt_y</p:attrName>
                                        </p:attrNameLst>
                                      </p:cBhvr>
                                      <p:tavLst>
                                        <p:tav tm="0">
                                          <p:val>
                                            <p:strVal val="#ppt_y"/>
                                          </p:val>
                                        </p:tav>
                                        <p:tav tm="100000">
                                          <p:val>
                                            <p:strVal val="#ppt_y"/>
                                          </p:val>
                                        </p:tav>
                                      </p:tavLst>
                                    </p:anim>
                                  </p:childTnLst>
                                </p:cTn>
                              </p:par>
                              <p:par>
                                <p:cTn id="106" presetID="2" presetClass="entr" presetSubtype="4" decel="10000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additive="base">
                                        <p:cTn id="108" dur="500" fill="hold"/>
                                        <p:tgtEl>
                                          <p:spTgt spid="58"/>
                                        </p:tgtEl>
                                        <p:attrNameLst>
                                          <p:attrName>ppt_x</p:attrName>
                                        </p:attrNameLst>
                                      </p:cBhvr>
                                      <p:tavLst>
                                        <p:tav tm="0">
                                          <p:val>
                                            <p:strVal val="#ppt_x"/>
                                          </p:val>
                                        </p:tav>
                                        <p:tav tm="100000">
                                          <p:val>
                                            <p:strVal val="#ppt_x"/>
                                          </p:val>
                                        </p:tav>
                                      </p:tavLst>
                                    </p:anim>
                                    <p:anim calcmode="lin" valueType="num">
                                      <p:cBhvr additive="base">
                                        <p:cTn id="109" dur="500" fill="hold"/>
                                        <p:tgtEl>
                                          <p:spTgt spid="58"/>
                                        </p:tgtEl>
                                        <p:attrNameLst>
                                          <p:attrName>ppt_y</p:attrName>
                                        </p:attrNameLst>
                                      </p:cBhvr>
                                      <p:tavLst>
                                        <p:tav tm="0">
                                          <p:val>
                                            <p:strVal val="1+#ppt_h/2"/>
                                          </p:val>
                                        </p:tav>
                                        <p:tav tm="100000">
                                          <p:val>
                                            <p:strVal val="#ppt_y"/>
                                          </p:val>
                                        </p:tav>
                                      </p:tavLst>
                                    </p:anim>
                                  </p:childTnLst>
                                </p:cTn>
                              </p:par>
                            </p:childTnLst>
                          </p:cTn>
                        </p:par>
                        <p:par>
                          <p:cTn id="110" fill="hold">
                            <p:stCondLst>
                              <p:cond delay="8625"/>
                            </p:stCondLst>
                            <p:childTnLst>
                              <p:par>
                                <p:cTn id="111" presetID="22" presetClass="entr" presetSubtype="8" fill="hold" grpId="0" nodeType="after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wipe(left)">
                                      <p:cBhvr>
                                        <p:cTn id="113" dur="500"/>
                                        <p:tgtEl>
                                          <p:spTgt spid="56"/>
                                        </p:tgtEl>
                                      </p:cBhvr>
                                    </p:animEffect>
                                  </p:childTnLst>
                                </p:cTn>
                              </p:par>
                            </p:childTnLst>
                          </p:cTn>
                        </p:par>
                        <p:par>
                          <p:cTn id="114" fill="hold">
                            <p:stCondLst>
                              <p:cond delay="9125"/>
                            </p:stCondLst>
                            <p:childTnLst>
                              <p:par>
                                <p:cTn id="115" presetID="2" presetClass="entr" presetSubtype="1" decel="100000"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additive="base">
                                        <p:cTn id="117" dur="750" fill="hold"/>
                                        <p:tgtEl>
                                          <p:spTgt spid="64"/>
                                        </p:tgtEl>
                                        <p:attrNameLst>
                                          <p:attrName>ppt_x</p:attrName>
                                        </p:attrNameLst>
                                      </p:cBhvr>
                                      <p:tavLst>
                                        <p:tav tm="0">
                                          <p:val>
                                            <p:strVal val="#ppt_x"/>
                                          </p:val>
                                        </p:tav>
                                        <p:tav tm="100000">
                                          <p:val>
                                            <p:strVal val="#ppt_x"/>
                                          </p:val>
                                        </p:tav>
                                      </p:tavLst>
                                    </p:anim>
                                    <p:anim calcmode="lin" valueType="num">
                                      <p:cBhvr additive="base">
                                        <p:cTn id="118" dur="750" fill="hold"/>
                                        <p:tgtEl>
                                          <p:spTgt spid="64"/>
                                        </p:tgtEl>
                                        <p:attrNameLst>
                                          <p:attrName>ppt_y</p:attrName>
                                        </p:attrNameLst>
                                      </p:cBhvr>
                                      <p:tavLst>
                                        <p:tav tm="0">
                                          <p:val>
                                            <p:strVal val="0-#ppt_h/2"/>
                                          </p:val>
                                        </p:tav>
                                        <p:tav tm="100000">
                                          <p:val>
                                            <p:strVal val="#ppt_y"/>
                                          </p:val>
                                        </p:tav>
                                      </p:tavLst>
                                    </p:anim>
                                  </p:childTnLst>
                                </p:cTn>
                              </p:par>
                              <p:par>
                                <p:cTn id="119" presetID="2" presetClass="entr" presetSubtype="8" decel="100000" fill="hold" grpId="0" nodeType="withEffect">
                                  <p:stCondLst>
                                    <p:cond delay="0"/>
                                  </p:stCondLst>
                                  <p:iterate type="lt">
                                    <p:tmPct val="10000"/>
                                  </p:iterate>
                                  <p:childTnLst>
                                    <p:set>
                                      <p:cBhvr>
                                        <p:cTn id="120" dur="1" fill="hold">
                                          <p:stCondLst>
                                            <p:cond delay="0"/>
                                          </p:stCondLst>
                                        </p:cTn>
                                        <p:tgtEl>
                                          <p:spTgt spid="42"/>
                                        </p:tgtEl>
                                        <p:attrNameLst>
                                          <p:attrName>style.visibility</p:attrName>
                                        </p:attrNameLst>
                                      </p:cBhvr>
                                      <p:to>
                                        <p:strVal val="visible"/>
                                      </p:to>
                                    </p:set>
                                    <p:anim calcmode="lin" valueType="num">
                                      <p:cBhvr additive="base">
                                        <p:cTn id="121" dur="750" fill="hold"/>
                                        <p:tgtEl>
                                          <p:spTgt spid="42"/>
                                        </p:tgtEl>
                                        <p:attrNameLst>
                                          <p:attrName>ppt_x</p:attrName>
                                        </p:attrNameLst>
                                      </p:cBhvr>
                                      <p:tavLst>
                                        <p:tav tm="0">
                                          <p:val>
                                            <p:strVal val="0-#ppt_w/2"/>
                                          </p:val>
                                        </p:tav>
                                        <p:tav tm="100000">
                                          <p:val>
                                            <p:strVal val="#ppt_x"/>
                                          </p:val>
                                        </p:tav>
                                      </p:tavLst>
                                    </p:anim>
                                    <p:anim calcmode="lin" valueType="num">
                                      <p:cBhvr additive="base">
                                        <p:cTn id="122" dur="750" fill="hold"/>
                                        <p:tgtEl>
                                          <p:spTgt spid="42"/>
                                        </p:tgtEl>
                                        <p:attrNameLst>
                                          <p:attrName>ppt_y</p:attrName>
                                        </p:attrNameLst>
                                      </p:cBhvr>
                                      <p:tavLst>
                                        <p:tav tm="0">
                                          <p:val>
                                            <p:strVal val="#ppt_y"/>
                                          </p:val>
                                        </p:tav>
                                        <p:tav tm="100000">
                                          <p:val>
                                            <p:strVal val="#ppt_y"/>
                                          </p:val>
                                        </p:tav>
                                      </p:tavLst>
                                    </p:anim>
                                  </p:childTnLst>
                                </p:cTn>
                              </p:par>
                            </p:childTnLst>
                          </p:cTn>
                        </p:par>
                        <p:par>
                          <p:cTn id="123" fill="hold">
                            <p:stCondLst>
                              <p:cond delay="9950"/>
                            </p:stCondLst>
                            <p:childTnLst>
                              <p:par>
                                <p:cTn id="124" presetID="2" presetClass="entr" presetSubtype="8" decel="100000" fill="hold" grpId="0" nodeType="afterEffect">
                                  <p:stCondLst>
                                    <p:cond delay="0"/>
                                  </p:stCondLst>
                                  <p:childTnLst>
                                    <p:set>
                                      <p:cBhvr>
                                        <p:cTn id="125" dur="1" fill="hold">
                                          <p:stCondLst>
                                            <p:cond delay="0"/>
                                          </p:stCondLst>
                                        </p:cTn>
                                        <p:tgtEl>
                                          <p:spTgt spid="62">
                                            <p:txEl>
                                              <p:pRg st="0" end="0"/>
                                            </p:txEl>
                                          </p:spTgt>
                                        </p:tgtEl>
                                        <p:attrNameLst>
                                          <p:attrName>style.visibility</p:attrName>
                                        </p:attrNameLst>
                                      </p:cBhvr>
                                      <p:to>
                                        <p:strVal val="visible"/>
                                      </p:to>
                                    </p:set>
                                    <p:anim calcmode="lin" valueType="num">
                                      <p:cBhvr additive="base">
                                        <p:cTn id="126"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27" dur="500" fill="hold"/>
                                        <p:tgtEl>
                                          <p:spTgt spid="62">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 calcmode="lin" valueType="num">
                                      <p:cBhvr additive="base">
                                        <p:cTn id="130" dur="500" fill="hold"/>
                                        <p:tgtEl>
                                          <p:spTgt spid="63"/>
                                        </p:tgtEl>
                                        <p:attrNameLst>
                                          <p:attrName>ppt_x</p:attrName>
                                        </p:attrNameLst>
                                      </p:cBhvr>
                                      <p:tavLst>
                                        <p:tav tm="0">
                                          <p:val>
                                            <p:strVal val="#ppt_x"/>
                                          </p:val>
                                        </p:tav>
                                        <p:tav tm="100000">
                                          <p:val>
                                            <p:strVal val="#ppt_x"/>
                                          </p:val>
                                        </p:tav>
                                      </p:tavLst>
                                    </p:anim>
                                    <p:anim calcmode="lin" valueType="num">
                                      <p:cBhvr additive="base">
                                        <p:cTn id="131" dur="500" fill="hold"/>
                                        <p:tgtEl>
                                          <p:spTgt spid="63"/>
                                        </p:tgtEl>
                                        <p:attrNameLst>
                                          <p:attrName>ppt_y</p:attrName>
                                        </p:attrNameLst>
                                      </p:cBhvr>
                                      <p:tavLst>
                                        <p:tav tm="0">
                                          <p:val>
                                            <p:strVal val="1+#ppt_h/2"/>
                                          </p:val>
                                        </p:tav>
                                        <p:tav tm="100000">
                                          <p:val>
                                            <p:strVal val="#ppt_y"/>
                                          </p:val>
                                        </p:tav>
                                      </p:tavLst>
                                    </p:anim>
                                  </p:childTnLst>
                                </p:cTn>
                              </p:par>
                            </p:childTnLst>
                          </p:cTn>
                        </p:par>
                        <p:par>
                          <p:cTn id="132" fill="hold">
                            <p:stCondLst>
                              <p:cond delay="10450"/>
                            </p:stCondLst>
                            <p:childTnLst>
                              <p:par>
                                <p:cTn id="133" presetID="22" presetClass="entr" presetSubtype="8" fill="hold" grpId="0" nodeType="after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wipe(left)">
                                      <p:cBhvr>
                                        <p:cTn id="13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1" grpId="0">
        <p:tmplLst>
          <p:tmpl>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 presetClass="entr" presetSubtype="8"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animBg="1"/>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2" presetClass="entr" presetSubtype="8"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0-#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P spid="59" grpId="0" animBg="1"/>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8"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animBg="1"/>
      <p:bldP spid="37" grpId="0"/>
      <p:bldP spid="38" grpId="0"/>
      <p:bldP spid="39" grpId="0"/>
      <p:bldP spid="40" grpId="0"/>
      <p:bldP spid="41" grpId="0"/>
      <p:bldP spid="42"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eric List -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3670581" y="3723780"/>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3670581" y="2807029"/>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3781532" y="3572195"/>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2350164" y="3003122"/>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userDrawn="1"/>
        </p:nvSpPr>
        <p:spPr>
          <a:xfrm>
            <a:off x="2473724" y="3218251"/>
            <a:ext cx="889394" cy="707886"/>
          </a:xfrm>
          <a:prstGeom prst="rect">
            <a:avLst/>
          </a:prstGeom>
          <a:noFill/>
        </p:spPr>
        <p:txBody>
          <a:bodyPr wrap="square" rtlCol="0" anchor="t">
            <a:spAutoFit/>
          </a:bodyPr>
          <a:lstStyle/>
          <a:p>
            <a:pPr algn="ctr"/>
            <a:r>
              <a:rPr kumimoji="1" lang="en-US" altLang="ja-JP" sz="4000" dirty="0">
                <a:solidFill>
                  <a:schemeClr val="bg1"/>
                </a:solidFill>
              </a:rPr>
              <a:t>01</a:t>
            </a:r>
            <a:endParaRPr kumimoji="1" lang="ja-JP" altLang="en-US" sz="4000" dirty="0">
              <a:solidFill>
                <a:schemeClr val="bg1"/>
              </a:solidFill>
            </a:endParaRPr>
          </a:p>
        </p:txBody>
      </p:sp>
      <p:sp>
        <p:nvSpPr>
          <p:cNvPr id="38" name="テキスト プレースホルダー 12"/>
          <p:cNvSpPr>
            <a:spLocks noGrp="1"/>
          </p:cNvSpPr>
          <p:nvPr>
            <p:ph type="body" sz="quarter" idx="14" hasCustomPrompt="1"/>
          </p:nvPr>
        </p:nvSpPr>
        <p:spPr>
          <a:xfrm>
            <a:off x="3670581" y="5746267"/>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9" name="テキスト プレースホルダー 12"/>
          <p:cNvSpPr>
            <a:spLocks noGrp="1"/>
          </p:cNvSpPr>
          <p:nvPr>
            <p:ph type="body" sz="quarter" idx="15" hasCustomPrompt="1"/>
          </p:nvPr>
        </p:nvSpPr>
        <p:spPr>
          <a:xfrm>
            <a:off x="3670581" y="4829516"/>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正方形/長方形 39"/>
          <p:cNvSpPr/>
          <p:nvPr userDrawn="1"/>
        </p:nvSpPr>
        <p:spPr>
          <a:xfrm>
            <a:off x="3781532" y="5594682"/>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
          <p:cNvSpPr/>
          <p:nvPr userDrawn="1"/>
        </p:nvSpPr>
        <p:spPr>
          <a:xfrm>
            <a:off x="2350164" y="5025609"/>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userDrawn="1"/>
        </p:nvSpPr>
        <p:spPr>
          <a:xfrm>
            <a:off x="2473724" y="5240738"/>
            <a:ext cx="889394" cy="707886"/>
          </a:xfrm>
          <a:prstGeom prst="rect">
            <a:avLst/>
          </a:prstGeom>
          <a:noFill/>
        </p:spPr>
        <p:txBody>
          <a:bodyPr wrap="square" rtlCol="0" anchor="t">
            <a:spAutoFit/>
          </a:bodyPr>
          <a:lstStyle/>
          <a:p>
            <a:pPr algn="ctr"/>
            <a:r>
              <a:rPr kumimoji="1" lang="en-US" altLang="ja-JP" sz="4000" dirty="0">
                <a:solidFill>
                  <a:schemeClr val="bg1"/>
                </a:solidFill>
              </a:rPr>
              <a:t>02</a:t>
            </a:r>
            <a:endParaRPr kumimoji="1" lang="ja-JP" altLang="en-US" sz="4000" dirty="0">
              <a:solidFill>
                <a:schemeClr val="bg1"/>
              </a:solidFill>
            </a:endParaRPr>
          </a:p>
        </p:txBody>
      </p:sp>
      <p:sp>
        <p:nvSpPr>
          <p:cNvPr id="43" name="テキスト プレースホルダー 12"/>
          <p:cNvSpPr>
            <a:spLocks noGrp="1"/>
          </p:cNvSpPr>
          <p:nvPr>
            <p:ph type="body" sz="quarter" idx="16" hasCustomPrompt="1"/>
          </p:nvPr>
        </p:nvSpPr>
        <p:spPr>
          <a:xfrm>
            <a:off x="3670581" y="7768754"/>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17" hasCustomPrompt="1"/>
          </p:nvPr>
        </p:nvSpPr>
        <p:spPr>
          <a:xfrm>
            <a:off x="3670581" y="6852003"/>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3781532" y="761716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4"/>
          <p:cNvSpPr/>
          <p:nvPr userDrawn="1"/>
        </p:nvSpPr>
        <p:spPr>
          <a:xfrm>
            <a:off x="2350164" y="7048096"/>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userDrawn="1"/>
        </p:nvSpPr>
        <p:spPr>
          <a:xfrm>
            <a:off x="2473724" y="7263225"/>
            <a:ext cx="889394" cy="707886"/>
          </a:xfrm>
          <a:prstGeom prst="rect">
            <a:avLst/>
          </a:prstGeom>
          <a:noFill/>
        </p:spPr>
        <p:txBody>
          <a:bodyPr wrap="square" rtlCol="0" anchor="t">
            <a:spAutoFit/>
          </a:bodyPr>
          <a:lstStyle/>
          <a:p>
            <a:pPr algn="ctr"/>
            <a:r>
              <a:rPr kumimoji="1" lang="en-US" altLang="ja-JP" sz="4000" dirty="0">
                <a:solidFill>
                  <a:schemeClr val="bg1"/>
                </a:solidFill>
              </a:rPr>
              <a:t>03</a:t>
            </a:r>
            <a:endParaRPr kumimoji="1" lang="ja-JP" altLang="en-US" sz="4000" dirty="0">
              <a:solidFill>
                <a:schemeClr val="bg1"/>
              </a:solidFill>
            </a:endParaRPr>
          </a:p>
        </p:txBody>
      </p:sp>
      <p:sp>
        <p:nvSpPr>
          <p:cNvPr id="68" name="テキスト プレースホルダー 12"/>
          <p:cNvSpPr>
            <a:spLocks noGrp="1"/>
          </p:cNvSpPr>
          <p:nvPr>
            <p:ph type="body" sz="quarter" idx="18" hasCustomPrompt="1"/>
          </p:nvPr>
        </p:nvSpPr>
        <p:spPr>
          <a:xfrm>
            <a:off x="10640297" y="3723780"/>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9" name="テキスト プレースホルダー 12"/>
          <p:cNvSpPr>
            <a:spLocks noGrp="1"/>
          </p:cNvSpPr>
          <p:nvPr>
            <p:ph type="body" sz="quarter" idx="19" hasCustomPrompt="1"/>
          </p:nvPr>
        </p:nvSpPr>
        <p:spPr>
          <a:xfrm>
            <a:off x="10640297" y="2807029"/>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0" name="正方形/長方形 69"/>
          <p:cNvSpPr/>
          <p:nvPr userDrawn="1"/>
        </p:nvSpPr>
        <p:spPr>
          <a:xfrm>
            <a:off x="10751248" y="3572195"/>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4"/>
          <p:cNvSpPr/>
          <p:nvPr userDrawn="1"/>
        </p:nvSpPr>
        <p:spPr>
          <a:xfrm>
            <a:off x="9319880" y="3003122"/>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userDrawn="1"/>
        </p:nvSpPr>
        <p:spPr>
          <a:xfrm>
            <a:off x="9443440" y="3218251"/>
            <a:ext cx="889394" cy="707886"/>
          </a:xfrm>
          <a:prstGeom prst="rect">
            <a:avLst/>
          </a:prstGeom>
          <a:noFill/>
        </p:spPr>
        <p:txBody>
          <a:bodyPr wrap="square" rtlCol="0" anchor="t">
            <a:spAutoFit/>
          </a:bodyPr>
          <a:lstStyle/>
          <a:p>
            <a:pPr algn="ctr"/>
            <a:r>
              <a:rPr kumimoji="1" lang="en-US" altLang="ja-JP" sz="4000" dirty="0">
                <a:solidFill>
                  <a:schemeClr val="bg1"/>
                </a:solidFill>
              </a:rPr>
              <a:t>04</a:t>
            </a:r>
            <a:endParaRPr kumimoji="1" lang="ja-JP" altLang="en-US" sz="4000" dirty="0">
              <a:solidFill>
                <a:schemeClr val="bg1"/>
              </a:solidFill>
            </a:endParaRPr>
          </a:p>
        </p:txBody>
      </p:sp>
      <p:sp>
        <p:nvSpPr>
          <p:cNvPr id="73" name="テキスト プレースホルダー 12"/>
          <p:cNvSpPr>
            <a:spLocks noGrp="1"/>
          </p:cNvSpPr>
          <p:nvPr>
            <p:ph type="body" sz="quarter" idx="20" hasCustomPrompt="1"/>
          </p:nvPr>
        </p:nvSpPr>
        <p:spPr>
          <a:xfrm>
            <a:off x="10640297" y="5746267"/>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74" name="テキスト プレースホルダー 12"/>
          <p:cNvSpPr>
            <a:spLocks noGrp="1"/>
          </p:cNvSpPr>
          <p:nvPr>
            <p:ph type="body" sz="quarter" idx="21" hasCustomPrompt="1"/>
          </p:nvPr>
        </p:nvSpPr>
        <p:spPr>
          <a:xfrm>
            <a:off x="10640297" y="4829516"/>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5" name="正方形/長方形 74"/>
          <p:cNvSpPr/>
          <p:nvPr userDrawn="1"/>
        </p:nvSpPr>
        <p:spPr>
          <a:xfrm>
            <a:off x="10751248" y="5594682"/>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4"/>
          <p:cNvSpPr/>
          <p:nvPr userDrawn="1"/>
        </p:nvSpPr>
        <p:spPr>
          <a:xfrm>
            <a:off x="9319880" y="5025609"/>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userDrawn="1"/>
        </p:nvSpPr>
        <p:spPr>
          <a:xfrm>
            <a:off x="9443440" y="5240738"/>
            <a:ext cx="889394" cy="707886"/>
          </a:xfrm>
          <a:prstGeom prst="rect">
            <a:avLst/>
          </a:prstGeom>
          <a:noFill/>
        </p:spPr>
        <p:txBody>
          <a:bodyPr wrap="square" rtlCol="0" anchor="t">
            <a:spAutoFit/>
          </a:bodyPr>
          <a:lstStyle/>
          <a:p>
            <a:pPr algn="ctr"/>
            <a:r>
              <a:rPr kumimoji="1" lang="en-US" altLang="ja-JP" sz="4000" dirty="0">
                <a:solidFill>
                  <a:schemeClr val="bg1"/>
                </a:solidFill>
              </a:rPr>
              <a:t>05</a:t>
            </a:r>
            <a:endParaRPr kumimoji="1" lang="ja-JP" altLang="en-US" sz="4000" dirty="0">
              <a:solidFill>
                <a:schemeClr val="bg1"/>
              </a:solidFill>
            </a:endParaRPr>
          </a:p>
        </p:txBody>
      </p:sp>
      <p:sp>
        <p:nvSpPr>
          <p:cNvPr id="78" name="テキスト プレースホルダー 12"/>
          <p:cNvSpPr>
            <a:spLocks noGrp="1"/>
          </p:cNvSpPr>
          <p:nvPr>
            <p:ph type="body" sz="quarter" idx="22" hasCustomPrompt="1"/>
          </p:nvPr>
        </p:nvSpPr>
        <p:spPr>
          <a:xfrm>
            <a:off x="10640297" y="7768754"/>
            <a:ext cx="5354446"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79" name="テキスト プレースホルダー 12"/>
          <p:cNvSpPr>
            <a:spLocks noGrp="1"/>
          </p:cNvSpPr>
          <p:nvPr>
            <p:ph type="body" sz="quarter" idx="23" hasCustomPrompt="1"/>
          </p:nvPr>
        </p:nvSpPr>
        <p:spPr>
          <a:xfrm>
            <a:off x="10640297" y="6852003"/>
            <a:ext cx="5354446"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80" name="正方形/長方形 79"/>
          <p:cNvSpPr/>
          <p:nvPr userDrawn="1"/>
        </p:nvSpPr>
        <p:spPr>
          <a:xfrm>
            <a:off x="10751248" y="7617169"/>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4"/>
          <p:cNvSpPr/>
          <p:nvPr userDrawn="1"/>
        </p:nvSpPr>
        <p:spPr>
          <a:xfrm>
            <a:off x="9319880" y="7048096"/>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userDrawn="1"/>
        </p:nvSpPr>
        <p:spPr>
          <a:xfrm>
            <a:off x="9443440" y="7263225"/>
            <a:ext cx="889394" cy="707886"/>
          </a:xfrm>
          <a:prstGeom prst="rect">
            <a:avLst/>
          </a:prstGeom>
          <a:noFill/>
        </p:spPr>
        <p:txBody>
          <a:bodyPr wrap="square" rtlCol="0" anchor="t">
            <a:spAutoFit/>
          </a:bodyPr>
          <a:lstStyle/>
          <a:p>
            <a:pPr algn="ctr"/>
            <a:r>
              <a:rPr kumimoji="1" lang="en-US" altLang="ja-JP" sz="4000" dirty="0">
                <a:solidFill>
                  <a:schemeClr val="bg1"/>
                </a:solidFill>
              </a:rPr>
              <a:t>06</a:t>
            </a:r>
            <a:endParaRPr kumimoji="1" lang="ja-JP" altLang="en-US" sz="4000" dirty="0">
              <a:solidFill>
                <a:schemeClr val="bg1"/>
              </a:solidFill>
            </a:endParaRPr>
          </a:p>
        </p:txBody>
      </p:sp>
    </p:spTree>
    <p:extLst>
      <p:ext uri="{BB962C8B-B14F-4D97-AF65-F5344CB8AC3E}">
        <p14:creationId xmlns:p14="http://schemas.microsoft.com/office/powerpoint/2010/main" val="142589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825"/>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325"/>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825"/>
                            </p:stCondLst>
                            <p:childTnLst>
                              <p:par>
                                <p:cTn id="27" presetID="2" presetClass="entr" presetSubtype="1" decel="10000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0-#ppt_h/2"/>
                                          </p:val>
                                        </p:tav>
                                        <p:tav tm="100000">
                                          <p:val>
                                            <p:strVal val="#ppt_y"/>
                                          </p:val>
                                        </p:tav>
                                      </p:tavLst>
                                    </p:anim>
                                  </p:childTnLst>
                                </p:cTn>
                              </p:par>
                              <p:par>
                                <p:cTn id="31" presetID="2" presetClass="entr" presetSubtype="8" decel="100000" fill="hold" grpId="0" nodeType="withEffect">
                                  <p:stCondLst>
                                    <p:cond delay="0"/>
                                  </p:stCondLst>
                                  <p:iterate type="lt">
                                    <p:tmPct val="10000"/>
                                  </p:iterate>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0-#ppt_w/2"/>
                                          </p:val>
                                        </p:tav>
                                        <p:tav tm="100000">
                                          <p:val>
                                            <p:strVal val="#ppt_x"/>
                                          </p:val>
                                        </p:tav>
                                      </p:tavLst>
                                    </p:anim>
                                    <p:anim calcmode="lin" valueType="num">
                                      <p:cBhvr additive="base">
                                        <p:cTn id="34" dur="75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2650"/>
                            </p:stCondLst>
                            <p:childTnLst>
                              <p:par>
                                <p:cTn id="36" presetID="2" presetClass="entr" presetSubtype="8" decel="100000" fill="hold" grpId="0" nodeType="afterEffect">
                                  <p:stCondLst>
                                    <p:cond delay="0"/>
                                  </p:stCondLst>
                                  <p:childTnLst>
                                    <p:set>
                                      <p:cBhvr>
                                        <p:cTn id="37" dur="1" fill="hold">
                                          <p:stCondLst>
                                            <p:cond delay="0"/>
                                          </p:stCondLst>
                                        </p:cTn>
                                        <p:tgtEl>
                                          <p:spTgt spid="39">
                                            <p:txEl>
                                              <p:pRg st="0" end="0"/>
                                            </p:txEl>
                                          </p:spTgt>
                                        </p:tgtEl>
                                        <p:attrNameLst>
                                          <p:attrName>style.visibility</p:attrName>
                                        </p:attrNameLst>
                                      </p:cBhvr>
                                      <p:to>
                                        <p:strVal val="visible"/>
                                      </p:to>
                                    </p:set>
                                    <p:anim calcmode="lin" valueType="num">
                                      <p:cBhvr additive="base">
                                        <p:cTn id="38"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9">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par>
                          <p:cTn id="44" fill="hold">
                            <p:stCondLst>
                              <p:cond delay="3150"/>
                            </p:stCondLst>
                            <p:childTnLst>
                              <p:par>
                                <p:cTn id="45" presetID="22" presetClass="entr" presetSubtype="8"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par>
                          <p:cTn id="48" fill="hold">
                            <p:stCondLst>
                              <p:cond delay="3650"/>
                            </p:stCondLst>
                            <p:childTnLst>
                              <p:par>
                                <p:cTn id="49" presetID="2" presetClass="entr" presetSubtype="1" decel="100000"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750" fill="hold"/>
                                        <p:tgtEl>
                                          <p:spTgt spid="66"/>
                                        </p:tgtEl>
                                        <p:attrNameLst>
                                          <p:attrName>ppt_x</p:attrName>
                                        </p:attrNameLst>
                                      </p:cBhvr>
                                      <p:tavLst>
                                        <p:tav tm="0">
                                          <p:val>
                                            <p:strVal val="#ppt_x"/>
                                          </p:val>
                                        </p:tav>
                                        <p:tav tm="100000">
                                          <p:val>
                                            <p:strVal val="#ppt_x"/>
                                          </p:val>
                                        </p:tav>
                                      </p:tavLst>
                                    </p:anim>
                                    <p:anim calcmode="lin" valueType="num">
                                      <p:cBhvr additive="base">
                                        <p:cTn id="52" dur="750" fill="hold"/>
                                        <p:tgtEl>
                                          <p:spTgt spid="66"/>
                                        </p:tgtEl>
                                        <p:attrNameLst>
                                          <p:attrName>ppt_y</p:attrName>
                                        </p:attrNameLst>
                                      </p:cBhvr>
                                      <p:tavLst>
                                        <p:tav tm="0">
                                          <p:val>
                                            <p:strVal val="0-#ppt_h/2"/>
                                          </p:val>
                                        </p:tav>
                                        <p:tav tm="100000">
                                          <p:val>
                                            <p:strVal val="#ppt_y"/>
                                          </p:val>
                                        </p:tav>
                                      </p:tavLst>
                                    </p:anim>
                                  </p:childTnLst>
                                </p:cTn>
                              </p:par>
                              <p:par>
                                <p:cTn id="53" presetID="2" presetClass="entr" presetSubtype="8" decel="100000" fill="hold" grpId="0" nodeType="withEffect">
                                  <p:stCondLst>
                                    <p:cond delay="0"/>
                                  </p:stCondLst>
                                  <p:iterate type="lt">
                                    <p:tmPct val="10000"/>
                                  </p:iterate>
                                  <p:childTnLst>
                                    <p:set>
                                      <p:cBhvr>
                                        <p:cTn id="54" dur="1" fill="hold">
                                          <p:stCondLst>
                                            <p:cond delay="0"/>
                                          </p:stCondLst>
                                        </p:cTn>
                                        <p:tgtEl>
                                          <p:spTgt spid="67"/>
                                        </p:tgtEl>
                                        <p:attrNameLst>
                                          <p:attrName>style.visibility</p:attrName>
                                        </p:attrNameLst>
                                      </p:cBhvr>
                                      <p:to>
                                        <p:strVal val="visible"/>
                                      </p:to>
                                    </p:set>
                                    <p:anim calcmode="lin" valueType="num">
                                      <p:cBhvr additive="base">
                                        <p:cTn id="55" dur="750" fill="hold"/>
                                        <p:tgtEl>
                                          <p:spTgt spid="67"/>
                                        </p:tgtEl>
                                        <p:attrNameLst>
                                          <p:attrName>ppt_x</p:attrName>
                                        </p:attrNameLst>
                                      </p:cBhvr>
                                      <p:tavLst>
                                        <p:tav tm="0">
                                          <p:val>
                                            <p:strVal val="0-#ppt_w/2"/>
                                          </p:val>
                                        </p:tav>
                                        <p:tav tm="100000">
                                          <p:val>
                                            <p:strVal val="#ppt_x"/>
                                          </p:val>
                                        </p:tav>
                                      </p:tavLst>
                                    </p:anim>
                                    <p:anim calcmode="lin" valueType="num">
                                      <p:cBhvr additive="base">
                                        <p:cTn id="56" dur="750" fill="hold"/>
                                        <p:tgtEl>
                                          <p:spTgt spid="67"/>
                                        </p:tgtEl>
                                        <p:attrNameLst>
                                          <p:attrName>ppt_y</p:attrName>
                                        </p:attrNameLst>
                                      </p:cBhvr>
                                      <p:tavLst>
                                        <p:tav tm="0">
                                          <p:val>
                                            <p:strVal val="#ppt_y"/>
                                          </p:val>
                                        </p:tav>
                                        <p:tav tm="100000">
                                          <p:val>
                                            <p:strVal val="#ppt_y"/>
                                          </p:val>
                                        </p:tav>
                                      </p:tavLst>
                                    </p:anim>
                                  </p:childTnLst>
                                </p:cTn>
                              </p:par>
                            </p:childTnLst>
                          </p:cTn>
                        </p:par>
                        <p:par>
                          <p:cTn id="57" fill="hold">
                            <p:stCondLst>
                              <p:cond delay="4475"/>
                            </p:stCondLst>
                            <p:childTnLst>
                              <p:par>
                                <p:cTn id="58" presetID="2" presetClass="entr" presetSubtype="8" decel="100000" fill="hold" grpId="0" nodeType="afterEffect">
                                  <p:stCondLst>
                                    <p:cond delay="0"/>
                                  </p:stCondLst>
                                  <p:childTnLst>
                                    <p:set>
                                      <p:cBhvr>
                                        <p:cTn id="59" dur="1" fill="hold">
                                          <p:stCondLst>
                                            <p:cond delay="0"/>
                                          </p:stCondLst>
                                        </p:cTn>
                                        <p:tgtEl>
                                          <p:spTgt spid="44">
                                            <p:txEl>
                                              <p:pRg st="0" end="0"/>
                                            </p:txEl>
                                          </p:spTgt>
                                        </p:tgtEl>
                                        <p:attrNameLst>
                                          <p:attrName>style.visibility</p:attrName>
                                        </p:attrNameLst>
                                      </p:cBhvr>
                                      <p:to>
                                        <p:strVal val="visible"/>
                                      </p:to>
                                    </p:set>
                                    <p:anim calcmode="lin" valueType="num">
                                      <p:cBhvr additive="base">
                                        <p:cTn id="60"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4">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ppt_x"/>
                                          </p:val>
                                        </p:tav>
                                        <p:tav tm="100000">
                                          <p:val>
                                            <p:strVal val="#ppt_x"/>
                                          </p:val>
                                        </p:tav>
                                      </p:tavLst>
                                    </p:anim>
                                    <p:anim calcmode="lin" valueType="num">
                                      <p:cBhvr additive="base">
                                        <p:cTn id="65" dur="500" fill="hold"/>
                                        <p:tgtEl>
                                          <p:spTgt spid="45"/>
                                        </p:tgtEl>
                                        <p:attrNameLst>
                                          <p:attrName>ppt_y</p:attrName>
                                        </p:attrNameLst>
                                      </p:cBhvr>
                                      <p:tavLst>
                                        <p:tav tm="0">
                                          <p:val>
                                            <p:strVal val="1+#ppt_h/2"/>
                                          </p:val>
                                        </p:tav>
                                        <p:tav tm="100000">
                                          <p:val>
                                            <p:strVal val="#ppt_y"/>
                                          </p:val>
                                        </p:tav>
                                      </p:tavLst>
                                    </p:anim>
                                  </p:childTnLst>
                                </p:cTn>
                              </p:par>
                            </p:childTnLst>
                          </p:cTn>
                        </p:par>
                        <p:par>
                          <p:cTn id="66" fill="hold">
                            <p:stCondLst>
                              <p:cond delay="4975"/>
                            </p:stCondLst>
                            <p:childTnLst>
                              <p:par>
                                <p:cTn id="67" presetID="22" presetClass="entr" presetSubtype="8"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childTnLst>
                          </p:cTn>
                        </p:par>
                        <p:par>
                          <p:cTn id="70" fill="hold">
                            <p:stCondLst>
                              <p:cond delay="5475"/>
                            </p:stCondLst>
                            <p:childTnLst>
                              <p:par>
                                <p:cTn id="71" presetID="2" presetClass="entr" presetSubtype="1" decel="100000"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 calcmode="lin" valueType="num">
                                      <p:cBhvr additive="base">
                                        <p:cTn id="73" dur="750" fill="hold"/>
                                        <p:tgtEl>
                                          <p:spTgt spid="71"/>
                                        </p:tgtEl>
                                        <p:attrNameLst>
                                          <p:attrName>ppt_x</p:attrName>
                                        </p:attrNameLst>
                                      </p:cBhvr>
                                      <p:tavLst>
                                        <p:tav tm="0">
                                          <p:val>
                                            <p:strVal val="#ppt_x"/>
                                          </p:val>
                                        </p:tav>
                                        <p:tav tm="100000">
                                          <p:val>
                                            <p:strVal val="#ppt_x"/>
                                          </p:val>
                                        </p:tav>
                                      </p:tavLst>
                                    </p:anim>
                                    <p:anim calcmode="lin" valueType="num">
                                      <p:cBhvr additive="base">
                                        <p:cTn id="74" dur="750" fill="hold"/>
                                        <p:tgtEl>
                                          <p:spTgt spid="71"/>
                                        </p:tgtEl>
                                        <p:attrNameLst>
                                          <p:attrName>ppt_y</p:attrName>
                                        </p:attrNameLst>
                                      </p:cBhvr>
                                      <p:tavLst>
                                        <p:tav tm="0">
                                          <p:val>
                                            <p:strVal val="0-#ppt_h/2"/>
                                          </p:val>
                                        </p:tav>
                                        <p:tav tm="100000">
                                          <p:val>
                                            <p:strVal val="#ppt_y"/>
                                          </p:val>
                                        </p:tav>
                                      </p:tavLst>
                                    </p:anim>
                                  </p:childTnLst>
                                </p:cTn>
                              </p:par>
                              <p:par>
                                <p:cTn id="75" presetID="2" presetClass="entr" presetSubtype="8" decel="100000" fill="hold" grpId="0" nodeType="withEffect">
                                  <p:stCondLst>
                                    <p:cond delay="0"/>
                                  </p:stCondLst>
                                  <p:iterate type="lt">
                                    <p:tmPct val="10000"/>
                                  </p:iterate>
                                  <p:childTnLst>
                                    <p:set>
                                      <p:cBhvr>
                                        <p:cTn id="76" dur="1" fill="hold">
                                          <p:stCondLst>
                                            <p:cond delay="0"/>
                                          </p:stCondLst>
                                        </p:cTn>
                                        <p:tgtEl>
                                          <p:spTgt spid="72"/>
                                        </p:tgtEl>
                                        <p:attrNameLst>
                                          <p:attrName>style.visibility</p:attrName>
                                        </p:attrNameLst>
                                      </p:cBhvr>
                                      <p:to>
                                        <p:strVal val="visible"/>
                                      </p:to>
                                    </p:set>
                                    <p:anim calcmode="lin" valueType="num">
                                      <p:cBhvr additive="base">
                                        <p:cTn id="77" dur="750" fill="hold"/>
                                        <p:tgtEl>
                                          <p:spTgt spid="72"/>
                                        </p:tgtEl>
                                        <p:attrNameLst>
                                          <p:attrName>ppt_x</p:attrName>
                                        </p:attrNameLst>
                                      </p:cBhvr>
                                      <p:tavLst>
                                        <p:tav tm="0">
                                          <p:val>
                                            <p:strVal val="0-#ppt_w/2"/>
                                          </p:val>
                                        </p:tav>
                                        <p:tav tm="100000">
                                          <p:val>
                                            <p:strVal val="#ppt_x"/>
                                          </p:val>
                                        </p:tav>
                                      </p:tavLst>
                                    </p:anim>
                                    <p:anim calcmode="lin" valueType="num">
                                      <p:cBhvr additive="base">
                                        <p:cTn id="78" dur="750" fill="hold"/>
                                        <p:tgtEl>
                                          <p:spTgt spid="72"/>
                                        </p:tgtEl>
                                        <p:attrNameLst>
                                          <p:attrName>ppt_y</p:attrName>
                                        </p:attrNameLst>
                                      </p:cBhvr>
                                      <p:tavLst>
                                        <p:tav tm="0">
                                          <p:val>
                                            <p:strVal val="#ppt_y"/>
                                          </p:val>
                                        </p:tav>
                                        <p:tav tm="100000">
                                          <p:val>
                                            <p:strVal val="#ppt_y"/>
                                          </p:val>
                                        </p:tav>
                                      </p:tavLst>
                                    </p:anim>
                                  </p:childTnLst>
                                </p:cTn>
                              </p:par>
                            </p:childTnLst>
                          </p:cTn>
                        </p:par>
                        <p:par>
                          <p:cTn id="79" fill="hold">
                            <p:stCondLst>
                              <p:cond delay="6300"/>
                            </p:stCondLst>
                            <p:childTnLst>
                              <p:par>
                                <p:cTn id="80" presetID="2" presetClass="entr" presetSubtype="8" decel="100000" fill="hold" grpId="0" nodeType="afterEffect">
                                  <p:stCondLst>
                                    <p:cond delay="0"/>
                                  </p:stCondLst>
                                  <p:childTnLst>
                                    <p:set>
                                      <p:cBhvr>
                                        <p:cTn id="81" dur="1" fill="hold">
                                          <p:stCondLst>
                                            <p:cond delay="0"/>
                                          </p:stCondLst>
                                        </p:cTn>
                                        <p:tgtEl>
                                          <p:spTgt spid="69">
                                            <p:txEl>
                                              <p:pRg st="0" end="0"/>
                                            </p:txEl>
                                          </p:spTgt>
                                        </p:tgtEl>
                                        <p:attrNameLst>
                                          <p:attrName>style.visibility</p:attrName>
                                        </p:attrNameLst>
                                      </p:cBhvr>
                                      <p:to>
                                        <p:strVal val="visible"/>
                                      </p:to>
                                    </p:set>
                                    <p:anim calcmode="lin" valueType="num">
                                      <p:cBhvr additive="base">
                                        <p:cTn id="82" dur="500" fill="hold"/>
                                        <p:tgtEl>
                                          <p:spTgt spid="69">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69">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500" fill="hold"/>
                                        <p:tgtEl>
                                          <p:spTgt spid="70"/>
                                        </p:tgtEl>
                                        <p:attrNameLst>
                                          <p:attrName>ppt_x</p:attrName>
                                        </p:attrNameLst>
                                      </p:cBhvr>
                                      <p:tavLst>
                                        <p:tav tm="0">
                                          <p:val>
                                            <p:strVal val="#ppt_x"/>
                                          </p:val>
                                        </p:tav>
                                        <p:tav tm="100000">
                                          <p:val>
                                            <p:strVal val="#ppt_x"/>
                                          </p:val>
                                        </p:tav>
                                      </p:tavLst>
                                    </p:anim>
                                    <p:anim calcmode="lin" valueType="num">
                                      <p:cBhvr additive="base">
                                        <p:cTn id="87" dur="50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6800"/>
                            </p:stCondLst>
                            <p:childTnLst>
                              <p:par>
                                <p:cTn id="89" presetID="22" presetClass="entr" presetSubtype="8"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left)">
                                      <p:cBhvr>
                                        <p:cTn id="91" dur="500"/>
                                        <p:tgtEl>
                                          <p:spTgt spid="68"/>
                                        </p:tgtEl>
                                      </p:cBhvr>
                                    </p:animEffect>
                                  </p:childTnLst>
                                </p:cTn>
                              </p:par>
                            </p:childTnLst>
                          </p:cTn>
                        </p:par>
                        <p:par>
                          <p:cTn id="92" fill="hold">
                            <p:stCondLst>
                              <p:cond delay="7300"/>
                            </p:stCondLst>
                            <p:childTnLst>
                              <p:par>
                                <p:cTn id="93" presetID="2" presetClass="entr" presetSubtype="1" decel="100000"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750" fill="hold"/>
                                        <p:tgtEl>
                                          <p:spTgt spid="76"/>
                                        </p:tgtEl>
                                        <p:attrNameLst>
                                          <p:attrName>ppt_x</p:attrName>
                                        </p:attrNameLst>
                                      </p:cBhvr>
                                      <p:tavLst>
                                        <p:tav tm="0">
                                          <p:val>
                                            <p:strVal val="#ppt_x"/>
                                          </p:val>
                                        </p:tav>
                                        <p:tav tm="100000">
                                          <p:val>
                                            <p:strVal val="#ppt_x"/>
                                          </p:val>
                                        </p:tav>
                                      </p:tavLst>
                                    </p:anim>
                                    <p:anim calcmode="lin" valueType="num">
                                      <p:cBhvr additive="base">
                                        <p:cTn id="96" dur="750" fill="hold"/>
                                        <p:tgtEl>
                                          <p:spTgt spid="76"/>
                                        </p:tgtEl>
                                        <p:attrNameLst>
                                          <p:attrName>ppt_y</p:attrName>
                                        </p:attrNameLst>
                                      </p:cBhvr>
                                      <p:tavLst>
                                        <p:tav tm="0">
                                          <p:val>
                                            <p:strVal val="0-#ppt_h/2"/>
                                          </p:val>
                                        </p:tav>
                                        <p:tav tm="100000">
                                          <p:val>
                                            <p:strVal val="#ppt_y"/>
                                          </p:val>
                                        </p:tav>
                                      </p:tavLst>
                                    </p:anim>
                                  </p:childTnLst>
                                </p:cTn>
                              </p:par>
                              <p:par>
                                <p:cTn id="97" presetID="2" presetClass="entr" presetSubtype="8" decel="100000" fill="hold" grpId="0" nodeType="withEffect">
                                  <p:stCondLst>
                                    <p:cond delay="0"/>
                                  </p:stCondLst>
                                  <p:iterate type="lt">
                                    <p:tmPct val="10000"/>
                                  </p:iterate>
                                  <p:childTnLst>
                                    <p:set>
                                      <p:cBhvr>
                                        <p:cTn id="98" dur="1" fill="hold">
                                          <p:stCondLst>
                                            <p:cond delay="0"/>
                                          </p:stCondLst>
                                        </p:cTn>
                                        <p:tgtEl>
                                          <p:spTgt spid="77"/>
                                        </p:tgtEl>
                                        <p:attrNameLst>
                                          <p:attrName>style.visibility</p:attrName>
                                        </p:attrNameLst>
                                      </p:cBhvr>
                                      <p:to>
                                        <p:strVal val="visible"/>
                                      </p:to>
                                    </p:set>
                                    <p:anim calcmode="lin" valueType="num">
                                      <p:cBhvr additive="base">
                                        <p:cTn id="99" dur="750" fill="hold"/>
                                        <p:tgtEl>
                                          <p:spTgt spid="77"/>
                                        </p:tgtEl>
                                        <p:attrNameLst>
                                          <p:attrName>ppt_x</p:attrName>
                                        </p:attrNameLst>
                                      </p:cBhvr>
                                      <p:tavLst>
                                        <p:tav tm="0">
                                          <p:val>
                                            <p:strVal val="0-#ppt_w/2"/>
                                          </p:val>
                                        </p:tav>
                                        <p:tav tm="100000">
                                          <p:val>
                                            <p:strVal val="#ppt_x"/>
                                          </p:val>
                                        </p:tav>
                                      </p:tavLst>
                                    </p:anim>
                                    <p:anim calcmode="lin" valueType="num">
                                      <p:cBhvr additive="base">
                                        <p:cTn id="100" dur="750" fill="hold"/>
                                        <p:tgtEl>
                                          <p:spTgt spid="77"/>
                                        </p:tgtEl>
                                        <p:attrNameLst>
                                          <p:attrName>ppt_y</p:attrName>
                                        </p:attrNameLst>
                                      </p:cBhvr>
                                      <p:tavLst>
                                        <p:tav tm="0">
                                          <p:val>
                                            <p:strVal val="#ppt_y"/>
                                          </p:val>
                                        </p:tav>
                                        <p:tav tm="100000">
                                          <p:val>
                                            <p:strVal val="#ppt_y"/>
                                          </p:val>
                                        </p:tav>
                                      </p:tavLst>
                                    </p:anim>
                                  </p:childTnLst>
                                </p:cTn>
                              </p:par>
                            </p:childTnLst>
                          </p:cTn>
                        </p:par>
                        <p:par>
                          <p:cTn id="101" fill="hold">
                            <p:stCondLst>
                              <p:cond delay="8125"/>
                            </p:stCondLst>
                            <p:childTnLst>
                              <p:par>
                                <p:cTn id="102" presetID="2" presetClass="entr" presetSubtype="8" decel="100000" fill="hold" grpId="0" nodeType="afterEffect">
                                  <p:stCondLst>
                                    <p:cond delay="0"/>
                                  </p:stCondLst>
                                  <p:childTnLst>
                                    <p:set>
                                      <p:cBhvr>
                                        <p:cTn id="103" dur="1" fill="hold">
                                          <p:stCondLst>
                                            <p:cond delay="0"/>
                                          </p:stCondLst>
                                        </p:cTn>
                                        <p:tgtEl>
                                          <p:spTgt spid="74">
                                            <p:txEl>
                                              <p:pRg st="0" end="0"/>
                                            </p:txEl>
                                          </p:spTgt>
                                        </p:tgtEl>
                                        <p:attrNameLst>
                                          <p:attrName>style.visibility</p:attrName>
                                        </p:attrNameLst>
                                      </p:cBhvr>
                                      <p:to>
                                        <p:strVal val="visible"/>
                                      </p:to>
                                    </p:set>
                                    <p:anim calcmode="lin" valueType="num">
                                      <p:cBhvr additive="base">
                                        <p:cTn id="104" dur="500" fill="hold"/>
                                        <p:tgtEl>
                                          <p:spTgt spid="74">
                                            <p:txEl>
                                              <p:pRg st="0" end="0"/>
                                            </p:txEl>
                                          </p:spTgt>
                                        </p:tgtEl>
                                        <p:attrNameLst>
                                          <p:attrName>ppt_x</p:attrName>
                                        </p:attrNameLst>
                                      </p:cBhvr>
                                      <p:tavLst>
                                        <p:tav tm="0">
                                          <p:val>
                                            <p:strVal val="0-#ppt_w/2"/>
                                          </p:val>
                                        </p:tav>
                                        <p:tav tm="100000">
                                          <p:val>
                                            <p:strVal val="#ppt_x"/>
                                          </p:val>
                                        </p:tav>
                                      </p:tavLst>
                                    </p:anim>
                                    <p:anim calcmode="lin" valueType="num">
                                      <p:cBhvr additive="base">
                                        <p:cTn id="105" dur="500" fill="hold"/>
                                        <p:tgtEl>
                                          <p:spTgt spid="74">
                                            <p:txEl>
                                              <p:pRg st="0" end="0"/>
                                            </p:txEl>
                                          </p:spTgt>
                                        </p:tgtEl>
                                        <p:attrNameLst>
                                          <p:attrName>ppt_y</p:attrName>
                                        </p:attrNameLst>
                                      </p:cBhvr>
                                      <p:tavLst>
                                        <p:tav tm="0">
                                          <p:val>
                                            <p:strVal val="#ppt_y"/>
                                          </p:val>
                                        </p:tav>
                                        <p:tav tm="100000">
                                          <p:val>
                                            <p:strVal val="#ppt_y"/>
                                          </p:val>
                                        </p:tav>
                                      </p:tavLst>
                                    </p:anim>
                                  </p:childTnLst>
                                </p:cTn>
                              </p:par>
                              <p:par>
                                <p:cTn id="106" presetID="2" presetClass="entr" presetSubtype="4" decel="100000" fill="hold" grpId="0" nodeType="withEffect">
                                  <p:stCondLst>
                                    <p:cond delay="0"/>
                                  </p:stCondLst>
                                  <p:childTnLst>
                                    <p:set>
                                      <p:cBhvr>
                                        <p:cTn id="107" dur="1" fill="hold">
                                          <p:stCondLst>
                                            <p:cond delay="0"/>
                                          </p:stCondLst>
                                        </p:cTn>
                                        <p:tgtEl>
                                          <p:spTgt spid="75"/>
                                        </p:tgtEl>
                                        <p:attrNameLst>
                                          <p:attrName>style.visibility</p:attrName>
                                        </p:attrNameLst>
                                      </p:cBhvr>
                                      <p:to>
                                        <p:strVal val="visible"/>
                                      </p:to>
                                    </p:set>
                                    <p:anim calcmode="lin" valueType="num">
                                      <p:cBhvr additive="base">
                                        <p:cTn id="108" dur="500" fill="hold"/>
                                        <p:tgtEl>
                                          <p:spTgt spid="75"/>
                                        </p:tgtEl>
                                        <p:attrNameLst>
                                          <p:attrName>ppt_x</p:attrName>
                                        </p:attrNameLst>
                                      </p:cBhvr>
                                      <p:tavLst>
                                        <p:tav tm="0">
                                          <p:val>
                                            <p:strVal val="#ppt_x"/>
                                          </p:val>
                                        </p:tav>
                                        <p:tav tm="100000">
                                          <p:val>
                                            <p:strVal val="#ppt_x"/>
                                          </p:val>
                                        </p:tav>
                                      </p:tavLst>
                                    </p:anim>
                                    <p:anim calcmode="lin" valueType="num">
                                      <p:cBhvr additive="base">
                                        <p:cTn id="109" dur="500" fill="hold"/>
                                        <p:tgtEl>
                                          <p:spTgt spid="75"/>
                                        </p:tgtEl>
                                        <p:attrNameLst>
                                          <p:attrName>ppt_y</p:attrName>
                                        </p:attrNameLst>
                                      </p:cBhvr>
                                      <p:tavLst>
                                        <p:tav tm="0">
                                          <p:val>
                                            <p:strVal val="1+#ppt_h/2"/>
                                          </p:val>
                                        </p:tav>
                                        <p:tav tm="100000">
                                          <p:val>
                                            <p:strVal val="#ppt_y"/>
                                          </p:val>
                                        </p:tav>
                                      </p:tavLst>
                                    </p:anim>
                                  </p:childTnLst>
                                </p:cTn>
                              </p:par>
                            </p:childTnLst>
                          </p:cTn>
                        </p:par>
                        <p:par>
                          <p:cTn id="110" fill="hold">
                            <p:stCondLst>
                              <p:cond delay="8625"/>
                            </p:stCondLst>
                            <p:childTnLst>
                              <p:par>
                                <p:cTn id="111" presetID="22" presetClass="entr" presetSubtype="8" fill="hold" grpId="0" nodeType="after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wipe(left)">
                                      <p:cBhvr>
                                        <p:cTn id="113" dur="500"/>
                                        <p:tgtEl>
                                          <p:spTgt spid="73"/>
                                        </p:tgtEl>
                                      </p:cBhvr>
                                    </p:animEffect>
                                  </p:childTnLst>
                                </p:cTn>
                              </p:par>
                            </p:childTnLst>
                          </p:cTn>
                        </p:par>
                        <p:par>
                          <p:cTn id="114" fill="hold">
                            <p:stCondLst>
                              <p:cond delay="9125"/>
                            </p:stCondLst>
                            <p:childTnLst>
                              <p:par>
                                <p:cTn id="115" presetID="2" presetClass="entr" presetSubtype="1" decel="100000" fill="hold" grpId="0" nodeType="afterEffect">
                                  <p:stCondLst>
                                    <p:cond delay="0"/>
                                  </p:stCondLst>
                                  <p:childTnLst>
                                    <p:set>
                                      <p:cBhvr>
                                        <p:cTn id="116" dur="1" fill="hold">
                                          <p:stCondLst>
                                            <p:cond delay="0"/>
                                          </p:stCondLst>
                                        </p:cTn>
                                        <p:tgtEl>
                                          <p:spTgt spid="81"/>
                                        </p:tgtEl>
                                        <p:attrNameLst>
                                          <p:attrName>style.visibility</p:attrName>
                                        </p:attrNameLst>
                                      </p:cBhvr>
                                      <p:to>
                                        <p:strVal val="visible"/>
                                      </p:to>
                                    </p:set>
                                    <p:anim calcmode="lin" valueType="num">
                                      <p:cBhvr additive="base">
                                        <p:cTn id="117" dur="750" fill="hold"/>
                                        <p:tgtEl>
                                          <p:spTgt spid="81"/>
                                        </p:tgtEl>
                                        <p:attrNameLst>
                                          <p:attrName>ppt_x</p:attrName>
                                        </p:attrNameLst>
                                      </p:cBhvr>
                                      <p:tavLst>
                                        <p:tav tm="0">
                                          <p:val>
                                            <p:strVal val="#ppt_x"/>
                                          </p:val>
                                        </p:tav>
                                        <p:tav tm="100000">
                                          <p:val>
                                            <p:strVal val="#ppt_x"/>
                                          </p:val>
                                        </p:tav>
                                      </p:tavLst>
                                    </p:anim>
                                    <p:anim calcmode="lin" valueType="num">
                                      <p:cBhvr additive="base">
                                        <p:cTn id="118" dur="750" fill="hold"/>
                                        <p:tgtEl>
                                          <p:spTgt spid="81"/>
                                        </p:tgtEl>
                                        <p:attrNameLst>
                                          <p:attrName>ppt_y</p:attrName>
                                        </p:attrNameLst>
                                      </p:cBhvr>
                                      <p:tavLst>
                                        <p:tav tm="0">
                                          <p:val>
                                            <p:strVal val="0-#ppt_h/2"/>
                                          </p:val>
                                        </p:tav>
                                        <p:tav tm="100000">
                                          <p:val>
                                            <p:strVal val="#ppt_y"/>
                                          </p:val>
                                        </p:tav>
                                      </p:tavLst>
                                    </p:anim>
                                  </p:childTnLst>
                                </p:cTn>
                              </p:par>
                              <p:par>
                                <p:cTn id="119" presetID="2" presetClass="entr" presetSubtype="8" decel="100000" fill="hold" grpId="0" nodeType="withEffect">
                                  <p:stCondLst>
                                    <p:cond delay="0"/>
                                  </p:stCondLst>
                                  <p:iterate type="lt">
                                    <p:tmPct val="10000"/>
                                  </p:iterate>
                                  <p:childTnLst>
                                    <p:set>
                                      <p:cBhvr>
                                        <p:cTn id="120" dur="1" fill="hold">
                                          <p:stCondLst>
                                            <p:cond delay="0"/>
                                          </p:stCondLst>
                                        </p:cTn>
                                        <p:tgtEl>
                                          <p:spTgt spid="82"/>
                                        </p:tgtEl>
                                        <p:attrNameLst>
                                          <p:attrName>style.visibility</p:attrName>
                                        </p:attrNameLst>
                                      </p:cBhvr>
                                      <p:to>
                                        <p:strVal val="visible"/>
                                      </p:to>
                                    </p:set>
                                    <p:anim calcmode="lin" valueType="num">
                                      <p:cBhvr additive="base">
                                        <p:cTn id="121" dur="750" fill="hold"/>
                                        <p:tgtEl>
                                          <p:spTgt spid="82"/>
                                        </p:tgtEl>
                                        <p:attrNameLst>
                                          <p:attrName>ppt_x</p:attrName>
                                        </p:attrNameLst>
                                      </p:cBhvr>
                                      <p:tavLst>
                                        <p:tav tm="0">
                                          <p:val>
                                            <p:strVal val="0-#ppt_w/2"/>
                                          </p:val>
                                        </p:tav>
                                        <p:tav tm="100000">
                                          <p:val>
                                            <p:strVal val="#ppt_x"/>
                                          </p:val>
                                        </p:tav>
                                      </p:tavLst>
                                    </p:anim>
                                    <p:anim calcmode="lin" valueType="num">
                                      <p:cBhvr additive="base">
                                        <p:cTn id="122" dur="750" fill="hold"/>
                                        <p:tgtEl>
                                          <p:spTgt spid="82"/>
                                        </p:tgtEl>
                                        <p:attrNameLst>
                                          <p:attrName>ppt_y</p:attrName>
                                        </p:attrNameLst>
                                      </p:cBhvr>
                                      <p:tavLst>
                                        <p:tav tm="0">
                                          <p:val>
                                            <p:strVal val="#ppt_y"/>
                                          </p:val>
                                        </p:tav>
                                        <p:tav tm="100000">
                                          <p:val>
                                            <p:strVal val="#ppt_y"/>
                                          </p:val>
                                        </p:tav>
                                      </p:tavLst>
                                    </p:anim>
                                  </p:childTnLst>
                                </p:cTn>
                              </p:par>
                            </p:childTnLst>
                          </p:cTn>
                        </p:par>
                        <p:par>
                          <p:cTn id="123" fill="hold">
                            <p:stCondLst>
                              <p:cond delay="9950"/>
                            </p:stCondLst>
                            <p:childTnLst>
                              <p:par>
                                <p:cTn id="124" presetID="2" presetClass="entr" presetSubtype="8" decel="100000" fill="hold" grpId="0" nodeType="afterEffect">
                                  <p:stCondLst>
                                    <p:cond delay="0"/>
                                  </p:stCondLst>
                                  <p:childTnLst>
                                    <p:set>
                                      <p:cBhvr>
                                        <p:cTn id="125" dur="1" fill="hold">
                                          <p:stCondLst>
                                            <p:cond delay="0"/>
                                          </p:stCondLst>
                                        </p:cTn>
                                        <p:tgtEl>
                                          <p:spTgt spid="79">
                                            <p:txEl>
                                              <p:pRg st="0" end="0"/>
                                            </p:txEl>
                                          </p:spTgt>
                                        </p:tgtEl>
                                        <p:attrNameLst>
                                          <p:attrName>style.visibility</p:attrName>
                                        </p:attrNameLst>
                                      </p:cBhvr>
                                      <p:to>
                                        <p:strVal val="visible"/>
                                      </p:to>
                                    </p:set>
                                    <p:anim calcmode="lin" valueType="num">
                                      <p:cBhvr additive="base">
                                        <p:cTn id="126" dur="500" fill="hold"/>
                                        <p:tgtEl>
                                          <p:spTgt spid="79">
                                            <p:txEl>
                                              <p:pRg st="0" end="0"/>
                                            </p:txEl>
                                          </p:spTgt>
                                        </p:tgtEl>
                                        <p:attrNameLst>
                                          <p:attrName>ppt_x</p:attrName>
                                        </p:attrNameLst>
                                      </p:cBhvr>
                                      <p:tavLst>
                                        <p:tav tm="0">
                                          <p:val>
                                            <p:strVal val="0-#ppt_w/2"/>
                                          </p:val>
                                        </p:tav>
                                        <p:tav tm="100000">
                                          <p:val>
                                            <p:strVal val="#ppt_x"/>
                                          </p:val>
                                        </p:tav>
                                      </p:tavLst>
                                    </p:anim>
                                    <p:anim calcmode="lin" valueType="num">
                                      <p:cBhvr additive="base">
                                        <p:cTn id="127" dur="500" fill="hold"/>
                                        <p:tgtEl>
                                          <p:spTgt spid="79">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4" decel="100000" fill="hold" grpId="0" nodeType="withEffect">
                                  <p:stCondLst>
                                    <p:cond delay="0"/>
                                  </p:stCondLst>
                                  <p:childTnLst>
                                    <p:set>
                                      <p:cBhvr>
                                        <p:cTn id="129" dur="1" fill="hold">
                                          <p:stCondLst>
                                            <p:cond delay="0"/>
                                          </p:stCondLst>
                                        </p:cTn>
                                        <p:tgtEl>
                                          <p:spTgt spid="80"/>
                                        </p:tgtEl>
                                        <p:attrNameLst>
                                          <p:attrName>style.visibility</p:attrName>
                                        </p:attrNameLst>
                                      </p:cBhvr>
                                      <p:to>
                                        <p:strVal val="visible"/>
                                      </p:to>
                                    </p:set>
                                    <p:anim calcmode="lin" valueType="num">
                                      <p:cBhvr additive="base">
                                        <p:cTn id="130" dur="500" fill="hold"/>
                                        <p:tgtEl>
                                          <p:spTgt spid="80"/>
                                        </p:tgtEl>
                                        <p:attrNameLst>
                                          <p:attrName>ppt_x</p:attrName>
                                        </p:attrNameLst>
                                      </p:cBhvr>
                                      <p:tavLst>
                                        <p:tav tm="0">
                                          <p:val>
                                            <p:strVal val="#ppt_x"/>
                                          </p:val>
                                        </p:tav>
                                        <p:tav tm="100000">
                                          <p:val>
                                            <p:strVal val="#ppt_x"/>
                                          </p:val>
                                        </p:tav>
                                      </p:tavLst>
                                    </p:anim>
                                    <p:anim calcmode="lin" valueType="num">
                                      <p:cBhvr additive="base">
                                        <p:cTn id="131" dur="500" fill="hold"/>
                                        <p:tgtEl>
                                          <p:spTgt spid="80"/>
                                        </p:tgtEl>
                                        <p:attrNameLst>
                                          <p:attrName>ppt_y</p:attrName>
                                        </p:attrNameLst>
                                      </p:cBhvr>
                                      <p:tavLst>
                                        <p:tav tm="0">
                                          <p:val>
                                            <p:strVal val="1+#ppt_h/2"/>
                                          </p:val>
                                        </p:tav>
                                        <p:tav tm="100000">
                                          <p:val>
                                            <p:strVal val="#ppt_y"/>
                                          </p:val>
                                        </p:tav>
                                      </p:tavLst>
                                    </p:anim>
                                  </p:childTnLst>
                                </p:cTn>
                              </p:par>
                            </p:childTnLst>
                          </p:cTn>
                        </p:par>
                        <p:par>
                          <p:cTn id="132" fill="hold">
                            <p:stCondLst>
                              <p:cond delay="10450"/>
                            </p:stCondLst>
                            <p:childTnLst>
                              <p:par>
                                <p:cTn id="133" presetID="22" presetClass="entr" presetSubtype="8"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wipe(left)">
                                      <p:cBhvr>
                                        <p:cTn id="13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37" grpId="0"/>
      <p:bldP spid="38" grpId="0">
        <p:tmplLst>
          <p:tmpl>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animBg="1"/>
      <p:bldP spid="42" grpId="0"/>
      <p:bldP spid="43" grpId="0">
        <p:tmplLst>
          <p:tmpl>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66" grpId="0" animBg="1"/>
      <p:bldP spid="67" grpId="0"/>
      <p:bldP spid="68" grpId="0">
        <p:tmplLst>
          <p:tmpl>
            <p:tnLst>
              <p:par>
                <p:cTn presetID="22" presetClass="entr" presetSubtype="8"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left)">
                      <p:cBhvr>
                        <p:cTn dur="500"/>
                        <p:tgtEl>
                          <p:spTgt spid="68"/>
                        </p:tgtEl>
                      </p:cBhvr>
                    </p:animEffect>
                  </p:childTnLst>
                </p:cTn>
              </p:par>
            </p:tnLst>
          </p:tmpl>
        </p:tmplLst>
      </p:bldP>
      <p:bldP spid="69" grpId="0" build="p">
        <p:tmplLst>
          <p:tmpl lvl="1">
            <p:tnLst>
              <p:par>
                <p:cTn presetID="2" presetClass="entr" presetSubtype="8" decel="10000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0-#ppt_w/2"/>
                          </p:val>
                        </p:tav>
                        <p:tav tm="100000">
                          <p:val>
                            <p:strVal val="#ppt_x"/>
                          </p:val>
                        </p:tav>
                      </p:tavLst>
                    </p:anim>
                    <p:anim calcmode="lin" valueType="num">
                      <p:cBhvr additive="base">
                        <p:cTn dur="500" fill="hold"/>
                        <p:tgtEl>
                          <p:spTgt spid="69"/>
                        </p:tgtEl>
                        <p:attrNameLst>
                          <p:attrName>ppt_y</p:attrName>
                        </p:attrNameLst>
                      </p:cBhvr>
                      <p:tavLst>
                        <p:tav tm="0">
                          <p:val>
                            <p:strVal val="#ppt_y"/>
                          </p:val>
                        </p:tav>
                        <p:tav tm="100000">
                          <p:val>
                            <p:strVal val="#ppt_y"/>
                          </p:val>
                        </p:tav>
                      </p:tavLst>
                    </p:anim>
                  </p:childTnLst>
                </p:cTn>
              </p:par>
            </p:tnLst>
          </p:tmpl>
        </p:tmplLst>
      </p:bldP>
      <p:bldP spid="70" grpId="0" animBg="1"/>
      <p:bldP spid="71" grpId="0" animBg="1"/>
      <p:bldP spid="72" grpId="0"/>
      <p:bldP spid="73" grpId="0">
        <p:tmplLst>
          <p:tmpl>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4" grpId="0" build="p">
        <p:tmplLst>
          <p:tmpl lvl="1">
            <p:tnLst>
              <p:par>
                <p:cTn presetID="2" presetClass="entr" presetSubtype="8" decel="10000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0-#ppt_w/2"/>
                          </p:val>
                        </p:tav>
                        <p:tav tm="100000">
                          <p:val>
                            <p:strVal val="#ppt_x"/>
                          </p:val>
                        </p:tav>
                      </p:tavLst>
                    </p:anim>
                    <p:anim calcmode="lin" valueType="num">
                      <p:cBhvr additive="base">
                        <p:cTn dur="500" fill="hold"/>
                        <p:tgtEl>
                          <p:spTgt spid="74"/>
                        </p:tgtEl>
                        <p:attrNameLst>
                          <p:attrName>ppt_y</p:attrName>
                        </p:attrNameLst>
                      </p:cBhvr>
                      <p:tavLst>
                        <p:tav tm="0">
                          <p:val>
                            <p:strVal val="#ppt_y"/>
                          </p:val>
                        </p:tav>
                        <p:tav tm="100000">
                          <p:val>
                            <p:strVal val="#ppt_y"/>
                          </p:val>
                        </p:tav>
                      </p:tavLst>
                    </p:anim>
                  </p:childTnLst>
                </p:cTn>
              </p:par>
            </p:tnLst>
          </p:tmpl>
        </p:tmplLst>
      </p:bldP>
      <p:bldP spid="75" grpId="0" animBg="1"/>
      <p:bldP spid="76" grpId="0" animBg="1"/>
      <p:bldP spid="77" grpId="0"/>
      <p:bldP spid="78" grpId="0">
        <p:tmplLst>
          <p:tmpl>
            <p:tnLst>
              <p:par>
                <p:cTn presetID="22" presetClass="entr" presetSubtype="8"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9" grpId="0" build="p">
        <p:tmplLst>
          <p:tmpl lvl="1">
            <p:tnLst>
              <p:par>
                <p:cTn presetID="2" presetClass="entr" presetSubtype="8" decel="100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0-#ppt_w/2"/>
                          </p:val>
                        </p:tav>
                        <p:tav tm="100000">
                          <p:val>
                            <p:strVal val="#ppt_x"/>
                          </p:val>
                        </p:tav>
                      </p:tavLst>
                    </p:anim>
                    <p:anim calcmode="lin" valueType="num">
                      <p:cBhvr additive="base">
                        <p:cTn dur="500" fill="hold"/>
                        <p:tgtEl>
                          <p:spTgt spid="79"/>
                        </p:tgtEl>
                        <p:attrNameLst>
                          <p:attrName>ppt_y</p:attrName>
                        </p:attrNameLst>
                      </p:cBhvr>
                      <p:tavLst>
                        <p:tav tm="0">
                          <p:val>
                            <p:strVal val="#ppt_y"/>
                          </p:val>
                        </p:tav>
                        <p:tav tm="100000">
                          <p:val>
                            <p:strVal val="#ppt_y"/>
                          </p:val>
                        </p:tav>
                      </p:tavLst>
                    </p:anim>
                  </p:childTnLst>
                </p:cTn>
              </p:par>
            </p:tnLst>
          </p:tmpl>
        </p:tmplLst>
      </p:bldP>
      <p:bldP spid="80" grpId="0" animBg="1"/>
      <p:bldP spid="81" grpId="0" animBg="1"/>
      <p:bldP spid="82"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ulle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円/楕円 4"/>
          <p:cNvSpPr/>
          <p:nvPr userDrawn="1"/>
        </p:nvSpPr>
        <p:spPr>
          <a:xfrm>
            <a:off x="2813519" y="4383388"/>
            <a:ext cx="328997" cy="329469"/>
          </a:xfrm>
          <a:prstGeom prst="rect">
            <a:avLst/>
          </a:prstGeom>
          <a:solidFill>
            <a:schemeClr val="accent1"/>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4"/>
          <p:cNvSpPr/>
          <p:nvPr userDrawn="1"/>
        </p:nvSpPr>
        <p:spPr>
          <a:xfrm>
            <a:off x="2813519" y="5882867"/>
            <a:ext cx="328997" cy="329469"/>
          </a:xfrm>
          <a:prstGeom prst="rect">
            <a:avLst/>
          </a:prstGeom>
          <a:solidFill>
            <a:schemeClr val="accent2"/>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12"/>
          <p:cNvSpPr>
            <a:spLocks noGrp="1"/>
          </p:cNvSpPr>
          <p:nvPr>
            <p:ph type="body" sz="quarter" idx="13" hasCustomPrompt="1"/>
          </p:nvPr>
        </p:nvSpPr>
        <p:spPr>
          <a:xfrm>
            <a:off x="3300846" y="4242959"/>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24" hasCustomPrompt="1"/>
          </p:nvPr>
        </p:nvSpPr>
        <p:spPr>
          <a:xfrm>
            <a:off x="3300846" y="5742438"/>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1613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par>
                          <p:cTn id="14" fill="hold">
                            <p:stCondLst>
                              <p:cond delay="750"/>
                            </p:stCondLst>
                            <p:childTnLst>
                              <p:par>
                                <p:cTn id="15" presetID="49" presetClass="entr" presetSubtype="0" decel="10000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22" presetClass="entr" presetSubtype="8"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22" presetClass="entr" presetSubtype="8"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ulle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円/楕円 4"/>
          <p:cNvSpPr/>
          <p:nvPr userDrawn="1"/>
        </p:nvSpPr>
        <p:spPr>
          <a:xfrm>
            <a:off x="2813519" y="3681774"/>
            <a:ext cx="328997" cy="329469"/>
          </a:xfrm>
          <a:prstGeom prst="rect">
            <a:avLst/>
          </a:prstGeom>
          <a:solidFill>
            <a:schemeClr val="accent1"/>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4"/>
          <p:cNvSpPr/>
          <p:nvPr userDrawn="1"/>
        </p:nvSpPr>
        <p:spPr>
          <a:xfrm>
            <a:off x="2813519" y="5181253"/>
            <a:ext cx="328997" cy="329469"/>
          </a:xfrm>
          <a:prstGeom prst="rect">
            <a:avLst/>
          </a:prstGeom>
          <a:solidFill>
            <a:schemeClr val="accent2"/>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12"/>
          <p:cNvSpPr>
            <a:spLocks noGrp="1"/>
          </p:cNvSpPr>
          <p:nvPr>
            <p:ph type="body" sz="quarter" idx="13" hasCustomPrompt="1"/>
          </p:nvPr>
        </p:nvSpPr>
        <p:spPr>
          <a:xfrm>
            <a:off x="3300846" y="3541345"/>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24" hasCustomPrompt="1"/>
          </p:nvPr>
        </p:nvSpPr>
        <p:spPr>
          <a:xfrm>
            <a:off x="3300846" y="5040824"/>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9" name="円/楕円 4"/>
          <p:cNvSpPr/>
          <p:nvPr userDrawn="1"/>
        </p:nvSpPr>
        <p:spPr>
          <a:xfrm>
            <a:off x="2813519" y="6680732"/>
            <a:ext cx="328997" cy="329469"/>
          </a:xfrm>
          <a:prstGeom prst="rect">
            <a:avLst/>
          </a:prstGeom>
          <a:solidFill>
            <a:schemeClr val="accent3"/>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2"/>
          <p:cNvSpPr>
            <a:spLocks noGrp="1"/>
          </p:cNvSpPr>
          <p:nvPr>
            <p:ph type="body" sz="quarter" idx="25" hasCustomPrompt="1"/>
          </p:nvPr>
        </p:nvSpPr>
        <p:spPr>
          <a:xfrm>
            <a:off x="3300846" y="6540303"/>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79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par>
                          <p:cTn id="14" fill="hold">
                            <p:stCondLst>
                              <p:cond delay="750"/>
                            </p:stCondLst>
                            <p:childTnLst>
                              <p:par>
                                <p:cTn id="15" presetID="49" presetClass="entr" presetSubtype="0" decel="10000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par>
                          <p:cTn id="24" fill="hold">
                            <p:stCondLst>
                              <p:cond delay="1750"/>
                            </p:stCondLst>
                            <p:childTnLst>
                              <p:par>
                                <p:cTn id="25" presetID="49" presetClass="entr" presetSubtype="0" decel="100000" fill="hold" grpId="0" nodeType="after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360"/>
                                          </p:val>
                                        </p:tav>
                                        <p:tav tm="100000">
                                          <p:val>
                                            <p:fltVal val="0"/>
                                          </p:val>
                                        </p:tav>
                                      </p:tavLst>
                                    </p:anim>
                                    <p:animEffect transition="in" filter="fade">
                                      <p:cBhvr>
                                        <p:cTn id="30" dur="500"/>
                                        <p:tgtEl>
                                          <p:spTgt spid="9"/>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22" presetClass="entr" presetSubtype="8"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22" presetClass="entr" presetSubtype="8"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animBg="1"/>
      <p:bldP spid="10" grpId="0" build="p">
        <p:tmplLst>
          <p:tmpl lvl="1">
            <p:tnLst>
              <p:par>
                <p:cTn presetID="2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Bullets">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円/楕円 4"/>
          <p:cNvSpPr/>
          <p:nvPr userDrawn="1"/>
        </p:nvSpPr>
        <p:spPr>
          <a:xfrm>
            <a:off x="2813519" y="2892531"/>
            <a:ext cx="328997" cy="329469"/>
          </a:xfrm>
          <a:prstGeom prst="rect">
            <a:avLst/>
          </a:prstGeom>
          <a:solidFill>
            <a:schemeClr val="accent1"/>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4"/>
          <p:cNvSpPr/>
          <p:nvPr userDrawn="1"/>
        </p:nvSpPr>
        <p:spPr>
          <a:xfrm>
            <a:off x="2813519" y="4392010"/>
            <a:ext cx="328997" cy="329469"/>
          </a:xfrm>
          <a:prstGeom prst="rect">
            <a:avLst/>
          </a:prstGeom>
          <a:solidFill>
            <a:schemeClr val="accent2"/>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12"/>
          <p:cNvSpPr>
            <a:spLocks noGrp="1"/>
          </p:cNvSpPr>
          <p:nvPr>
            <p:ph type="body" sz="quarter" idx="13" hasCustomPrompt="1"/>
          </p:nvPr>
        </p:nvSpPr>
        <p:spPr>
          <a:xfrm>
            <a:off x="3300846" y="2752102"/>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24" hasCustomPrompt="1"/>
          </p:nvPr>
        </p:nvSpPr>
        <p:spPr>
          <a:xfrm>
            <a:off x="3300846" y="4251581"/>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9" name="円/楕円 4"/>
          <p:cNvSpPr/>
          <p:nvPr userDrawn="1"/>
        </p:nvSpPr>
        <p:spPr>
          <a:xfrm>
            <a:off x="2813519" y="5891489"/>
            <a:ext cx="328997" cy="329469"/>
          </a:xfrm>
          <a:prstGeom prst="rect">
            <a:avLst/>
          </a:prstGeom>
          <a:solidFill>
            <a:schemeClr val="accent3"/>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2"/>
          <p:cNvSpPr>
            <a:spLocks noGrp="1"/>
          </p:cNvSpPr>
          <p:nvPr>
            <p:ph type="body" sz="quarter" idx="25" hasCustomPrompt="1"/>
          </p:nvPr>
        </p:nvSpPr>
        <p:spPr>
          <a:xfrm>
            <a:off x="3300846" y="5751060"/>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
        <p:nvSpPr>
          <p:cNvPr id="11" name="円/楕円 4"/>
          <p:cNvSpPr/>
          <p:nvPr userDrawn="1"/>
        </p:nvSpPr>
        <p:spPr>
          <a:xfrm>
            <a:off x="2813519" y="7390968"/>
            <a:ext cx="328997" cy="329469"/>
          </a:xfrm>
          <a:prstGeom prst="rect">
            <a:avLst/>
          </a:prstGeom>
          <a:solidFill>
            <a:schemeClr val="accent5"/>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p:ph type="body" sz="quarter" idx="26" hasCustomPrompt="1"/>
          </p:nvPr>
        </p:nvSpPr>
        <p:spPr>
          <a:xfrm>
            <a:off x="3300846" y="7250539"/>
            <a:ext cx="11939154" cy="1225797"/>
          </a:xfrm>
        </p:spPr>
        <p:txBody>
          <a:bodyPr anchor="t">
            <a:noAutofit/>
          </a:bodyPr>
          <a:lstStyle>
            <a:lvl1pPr>
              <a:lnSpc>
                <a:spcPct val="130000"/>
              </a:lnSpc>
              <a:spcBef>
                <a:spcPts val="0"/>
              </a:spcBef>
              <a:defRPr sz="240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779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par>
                          <p:cTn id="14" fill="hold">
                            <p:stCondLst>
                              <p:cond delay="750"/>
                            </p:stCondLst>
                            <p:childTnLst>
                              <p:par>
                                <p:cTn id="15" presetID="49" presetClass="entr" presetSubtype="0" decel="10000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par>
                          <p:cTn id="24" fill="hold">
                            <p:stCondLst>
                              <p:cond delay="1750"/>
                            </p:stCondLst>
                            <p:childTnLst>
                              <p:par>
                                <p:cTn id="25" presetID="49" presetClass="entr" presetSubtype="0" decel="100000" fill="hold" grpId="0" nodeType="after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360"/>
                                          </p:val>
                                        </p:tav>
                                        <p:tav tm="100000">
                                          <p:val>
                                            <p:fltVal val="0"/>
                                          </p:val>
                                        </p:tav>
                                      </p:tavLst>
                                    </p:anim>
                                    <p:animEffect transition="in" filter="fade">
                                      <p:cBhvr>
                                        <p:cTn id="30" dur="500"/>
                                        <p:tgtEl>
                                          <p:spTgt spid="9"/>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childTnLst>
                          </p:cTn>
                        </p:par>
                        <p:par>
                          <p:cTn id="34" fill="hold">
                            <p:stCondLst>
                              <p:cond delay="2750"/>
                            </p:stCondLst>
                            <p:childTnLst>
                              <p:par>
                                <p:cTn id="35" presetID="49" presetClass="entr" presetSubtype="0" decel="100000" fill="hold" grpId="0" nodeType="afterEffect">
                                  <p:stCondLst>
                                    <p:cond delay="25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360"/>
                                          </p:val>
                                        </p:tav>
                                        <p:tav tm="100000">
                                          <p:val>
                                            <p:fltVal val="0"/>
                                          </p:val>
                                        </p:tav>
                                      </p:tavLst>
                                    </p:anim>
                                    <p:animEffect transition="in" filter="fade">
                                      <p:cBhvr>
                                        <p:cTn id="40" dur="500"/>
                                        <p:tgtEl>
                                          <p:spTgt spid="11"/>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wipe(left)">
                                      <p:cBhvr>
                                        <p:cTn id="4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22" presetClass="entr" presetSubtype="8"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22" presetClass="entr" presetSubtype="8"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animBg="1"/>
      <p:bldP spid="10" grpId="0" build="p">
        <p:tmplLst>
          <p:tmpl lvl="1">
            <p:tnLst>
              <p:par>
                <p:cTn presetID="2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build="p">
        <p:tmplLst>
          <p:tmpl lvl="1">
            <p:tnLst>
              <p:par>
                <p:cTn presetID="22" presetClass="entr" presetSubtype="8"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Image, Heading &amp;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0" name="図プレースホルダー 19"/>
          <p:cNvSpPr>
            <a:spLocks noGrp="1"/>
          </p:cNvSpPr>
          <p:nvPr>
            <p:ph type="pic" sz="quarter" idx="23" hasCustomPrompt="1"/>
          </p:nvPr>
        </p:nvSpPr>
        <p:spPr>
          <a:xfrm>
            <a:off x="861502" y="2540627"/>
            <a:ext cx="8747052" cy="6777938"/>
          </a:xfrm>
          <a:custGeom>
            <a:avLst/>
            <a:gdLst>
              <a:gd name="connsiteX0" fmla="*/ 674702 w 8747052"/>
              <a:gd name="connsiteY0" fmla="*/ 5481938 h 6777938"/>
              <a:gd name="connsiteX1" fmla="*/ 1322702 w 8747052"/>
              <a:gd name="connsiteY1" fmla="*/ 5481938 h 6777938"/>
              <a:gd name="connsiteX2" fmla="*/ 1322702 w 8747052"/>
              <a:gd name="connsiteY2" fmla="*/ 6129938 h 6777938"/>
              <a:gd name="connsiteX3" fmla="*/ 674702 w 8747052"/>
              <a:gd name="connsiteY3" fmla="*/ 6129938 h 6777938"/>
              <a:gd name="connsiteX4" fmla="*/ 1322702 w 8747052"/>
              <a:gd name="connsiteY4" fmla="*/ 4833938 h 6777938"/>
              <a:gd name="connsiteX5" fmla="*/ 1970702 w 8747052"/>
              <a:gd name="connsiteY5" fmla="*/ 4833938 h 6777938"/>
              <a:gd name="connsiteX6" fmla="*/ 1970702 w 8747052"/>
              <a:gd name="connsiteY6" fmla="*/ 5481938 h 6777938"/>
              <a:gd name="connsiteX7" fmla="*/ 1322702 w 8747052"/>
              <a:gd name="connsiteY7" fmla="*/ 5481938 h 6777938"/>
              <a:gd name="connsiteX8" fmla="*/ 0 w 8747052"/>
              <a:gd name="connsiteY8" fmla="*/ 4833938 h 6777938"/>
              <a:gd name="connsiteX9" fmla="*/ 648000 w 8747052"/>
              <a:gd name="connsiteY9" fmla="*/ 4833938 h 6777938"/>
              <a:gd name="connsiteX10" fmla="*/ 648000 w 8747052"/>
              <a:gd name="connsiteY10" fmla="*/ 5481938 h 6777938"/>
              <a:gd name="connsiteX11" fmla="*/ 0 w 8747052"/>
              <a:gd name="connsiteY11" fmla="*/ 5481938 h 6777938"/>
              <a:gd name="connsiteX12" fmla="*/ 7451052 w 8747052"/>
              <a:gd name="connsiteY12" fmla="*/ 1296000 h 6777938"/>
              <a:gd name="connsiteX13" fmla="*/ 8099052 w 8747052"/>
              <a:gd name="connsiteY13" fmla="*/ 1296000 h 6777938"/>
              <a:gd name="connsiteX14" fmla="*/ 8099052 w 8747052"/>
              <a:gd name="connsiteY14" fmla="*/ 1944000 h 6777938"/>
              <a:gd name="connsiteX15" fmla="*/ 7451052 w 8747052"/>
              <a:gd name="connsiteY15" fmla="*/ 1944000 h 6777938"/>
              <a:gd name="connsiteX16" fmla="*/ 6803052 w 8747052"/>
              <a:gd name="connsiteY16" fmla="*/ 648000 h 6777938"/>
              <a:gd name="connsiteX17" fmla="*/ 7451052 w 8747052"/>
              <a:gd name="connsiteY17" fmla="*/ 648000 h 6777938"/>
              <a:gd name="connsiteX18" fmla="*/ 7451052 w 8747052"/>
              <a:gd name="connsiteY18" fmla="*/ 1296000 h 6777938"/>
              <a:gd name="connsiteX19" fmla="*/ 6803052 w 8747052"/>
              <a:gd name="connsiteY19" fmla="*/ 1296000 h 6777938"/>
              <a:gd name="connsiteX20" fmla="*/ 6803052 w 8747052"/>
              <a:gd name="connsiteY20" fmla="*/ 5481938 h 6777938"/>
              <a:gd name="connsiteX21" fmla="*/ 2618703 w 8747052"/>
              <a:gd name="connsiteY21" fmla="*/ 5481938 h 6777938"/>
              <a:gd name="connsiteX22" fmla="*/ 2618703 w 8747052"/>
              <a:gd name="connsiteY22" fmla="*/ 6129938 h 6777938"/>
              <a:gd name="connsiteX23" fmla="*/ 1970703 w 8747052"/>
              <a:gd name="connsiteY23" fmla="*/ 6129938 h 6777938"/>
              <a:gd name="connsiteX24" fmla="*/ 1970703 w 8747052"/>
              <a:gd name="connsiteY24" fmla="*/ 6777938 h 6777938"/>
              <a:gd name="connsiteX25" fmla="*/ 1322703 w 8747052"/>
              <a:gd name="connsiteY25" fmla="*/ 6777938 h 6777938"/>
              <a:gd name="connsiteX26" fmla="*/ 1322703 w 8747052"/>
              <a:gd name="connsiteY26" fmla="*/ 6129938 h 6777938"/>
              <a:gd name="connsiteX27" fmla="*/ 1970703 w 8747052"/>
              <a:gd name="connsiteY27" fmla="*/ 6129938 h 6777938"/>
              <a:gd name="connsiteX28" fmla="*/ 1970703 w 8747052"/>
              <a:gd name="connsiteY28" fmla="*/ 5481938 h 6777938"/>
              <a:gd name="connsiteX29" fmla="*/ 1970703 w 8747052"/>
              <a:gd name="connsiteY29" fmla="*/ 5481938 h 6777938"/>
              <a:gd name="connsiteX30" fmla="*/ 1970703 w 8747052"/>
              <a:gd name="connsiteY30" fmla="*/ 648001 h 6777938"/>
              <a:gd name="connsiteX31" fmla="*/ 6803052 w 8747052"/>
              <a:gd name="connsiteY31" fmla="*/ 648001 h 6777938"/>
              <a:gd name="connsiteX32" fmla="*/ 8099052 w 8747052"/>
              <a:gd name="connsiteY32" fmla="*/ 648000 h 6777938"/>
              <a:gd name="connsiteX33" fmla="*/ 8747052 w 8747052"/>
              <a:gd name="connsiteY33" fmla="*/ 648000 h 6777938"/>
              <a:gd name="connsiteX34" fmla="*/ 8747052 w 8747052"/>
              <a:gd name="connsiteY34" fmla="*/ 1296000 h 6777938"/>
              <a:gd name="connsiteX35" fmla="*/ 8099052 w 8747052"/>
              <a:gd name="connsiteY35" fmla="*/ 1296000 h 6777938"/>
              <a:gd name="connsiteX36" fmla="*/ 7451052 w 8747052"/>
              <a:gd name="connsiteY36" fmla="*/ 0 h 6777938"/>
              <a:gd name="connsiteX37" fmla="*/ 8099052 w 8747052"/>
              <a:gd name="connsiteY37" fmla="*/ 0 h 6777938"/>
              <a:gd name="connsiteX38" fmla="*/ 8099052 w 8747052"/>
              <a:gd name="connsiteY38" fmla="*/ 648000 h 6777938"/>
              <a:gd name="connsiteX39" fmla="*/ 7451052 w 8747052"/>
              <a:gd name="connsiteY39" fmla="*/ 648000 h 6777938"/>
              <a:gd name="connsiteX40" fmla="*/ 6155052 w 8747052"/>
              <a:gd name="connsiteY40" fmla="*/ 0 h 6777938"/>
              <a:gd name="connsiteX41" fmla="*/ 6803052 w 8747052"/>
              <a:gd name="connsiteY41" fmla="*/ 0 h 6777938"/>
              <a:gd name="connsiteX42" fmla="*/ 6803052 w 8747052"/>
              <a:gd name="connsiteY42" fmla="*/ 648000 h 6777938"/>
              <a:gd name="connsiteX43" fmla="*/ 6155052 w 8747052"/>
              <a:gd name="connsiteY43" fmla="*/ 648000 h 677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747052" h="6777938">
                <a:moveTo>
                  <a:pt x="674702" y="5481938"/>
                </a:moveTo>
                <a:lnTo>
                  <a:pt x="1322702" y="5481938"/>
                </a:lnTo>
                <a:lnTo>
                  <a:pt x="1322702" y="6129938"/>
                </a:lnTo>
                <a:lnTo>
                  <a:pt x="674702" y="6129938"/>
                </a:lnTo>
                <a:close/>
                <a:moveTo>
                  <a:pt x="1322702" y="4833938"/>
                </a:moveTo>
                <a:lnTo>
                  <a:pt x="1970702" y="4833938"/>
                </a:lnTo>
                <a:lnTo>
                  <a:pt x="1970702" y="5481938"/>
                </a:lnTo>
                <a:lnTo>
                  <a:pt x="1322702" y="5481938"/>
                </a:lnTo>
                <a:close/>
                <a:moveTo>
                  <a:pt x="0" y="4833938"/>
                </a:moveTo>
                <a:lnTo>
                  <a:pt x="648000" y="4833938"/>
                </a:lnTo>
                <a:lnTo>
                  <a:pt x="648000" y="5481938"/>
                </a:lnTo>
                <a:lnTo>
                  <a:pt x="0" y="5481938"/>
                </a:lnTo>
                <a:close/>
                <a:moveTo>
                  <a:pt x="7451052" y="1296000"/>
                </a:moveTo>
                <a:lnTo>
                  <a:pt x="8099052" y="1296000"/>
                </a:lnTo>
                <a:lnTo>
                  <a:pt x="8099052" y="1944000"/>
                </a:lnTo>
                <a:lnTo>
                  <a:pt x="7451052" y="1944000"/>
                </a:lnTo>
                <a:close/>
                <a:moveTo>
                  <a:pt x="6803052" y="648000"/>
                </a:moveTo>
                <a:lnTo>
                  <a:pt x="7451052" y="648000"/>
                </a:lnTo>
                <a:lnTo>
                  <a:pt x="7451052" y="1296000"/>
                </a:lnTo>
                <a:lnTo>
                  <a:pt x="6803052" y="1296000"/>
                </a:lnTo>
                <a:lnTo>
                  <a:pt x="6803052" y="5481938"/>
                </a:lnTo>
                <a:lnTo>
                  <a:pt x="2618703" y="5481938"/>
                </a:lnTo>
                <a:lnTo>
                  <a:pt x="2618703" y="6129938"/>
                </a:lnTo>
                <a:lnTo>
                  <a:pt x="1970703" y="6129938"/>
                </a:lnTo>
                <a:lnTo>
                  <a:pt x="1970703" y="6777938"/>
                </a:lnTo>
                <a:lnTo>
                  <a:pt x="1322703" y="6777938"/>
                </a:lnTo>
                <a:lnTo>
                  <a:pt x="1322703" y="6129938"/>
                </a:lnTo>
                <a:lnTo>
                  <a:pt x="1970703" y="6129938"/>
                </a:lnTo>
                <a:lnTo>
                  <a:pt x="1970703" y="5481938"/>
                </a:lnTo>
                <a:lnTo>
                  <a:pt x="1970703" y="5481938"/>
                </a:lnTo>
                <a:lnTo>
                  <a:pt x="1970703" y="648001"/>
                </a:lnTo>
                <a:lnTo>
                  <a:pt x="6803052" y="648001"/>
                </a:lnTo>
                <a:close/>
                <a:moveTo>
                  <a:pt x="8099052" y="648000"/>
                </a:moveTo>
                <a:lnTo>
                  <a:pt x="8747052" y="648000"/>
                </a:lnTo>
                <a:lnTo>
                  <a:pt x="8747052" y="1296000"/>
                </a:lnTo>
                <a:lnTo>
                  <a:pt x="8099052" y="1296000"/>
                </a:lnTo>
                <a:close/>
                <a:moveTo>
                  <a:pt x="7451052" y="0"/>
                </a:moveTo>
                <a:lnTo>
                  <a:pt x="8099052" y="0"/>
                </a:lnTo>
                <a:lnTo>
                  <a:pt x="8099052" y="648000"/>
                </a:lnTo>
                <a:lnTo>
                  <a:pt x="7451052" y="648000"/>
                </a:lnTo>
                <a:close/>
                <a:moveTo>
                  <a:pt x="6155052" y="0"/>
                </a:moveTo>
                <a:lnTo>
                  <a:pt x="6803052" y="0"/>
                </a:lnTo>
                <a:lnTo>
                  <a:pt x="6803052" y="648000"/>
                </a:lnTo>
                <a:lnTo>
                  <a:pt x="6155052" y="648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21" name="テキスト プレースホルダー 12"/>
          <p:cNvSpPr>
            <a:spLocks noGrp="1"/>
          </p:cNvSpPr>
          <p:nvPr>
            <p:ph type="body" sz="quarter" idx="12" hasCustomPrompt="1"/>
          </p:nvPr>
        </p:nvSpPr>
        <p:spPr>
          <a:xfrm>
            <a:off x="8226211" y="5779322"/>
            <a:ext cx="9045121" cy="2278828"/>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13" hasCustomPrompt="1"/>
          </p:nvPr>
        </p:nvSpPr>
        <p:spPr>
          <a:xfrm>
            <a:off x="8226211" y="4659375"/>
            <a:ext cx="904512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3" name="正方形/長方形 22"/>
          <p:cNvSpPr/>
          <p:nvPr userDrawn="1"/>
        </p:nvSpPr>
        <p:spPr>
          <a:xfrm>
            <a:off x="8337163" y="5497111"/>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023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14" presetClass="entr" presetSubtype="10" fill="hold" grpId="1"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1000"/>
                                        <p:tgtEl>
                                          <p:spTgt spid="20"/>
                                        </p:tgtEl>
                                      </p:cBhvr>
                                    </p:animEffect>
                                  </p:childTnLst>
                                </p:cTn>
                              </p:par>
                            </p:childTnLst>
                          </p:cTn>
                        </p:par>
                        <p:par>
                          <p:cTn id="12" fill="hold">
                            <p:stCondLst>
                              <p:cond delay="1000"/>
                            </p:stCondLst>
                            <p:childTnLst>
                              <p:par>
                                <p:cTn id="13" presetID="2" presetClass="entr" presetSubtype="8" decel="100000" fill="hold" grpId="0" nodeType="afterEffect">
                                  <p:stCondLst>
                                    <p:cond delay="25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p:tmplLst>
          <p:tmpl>
            <p:tnLst>
              <p:par>
                <p:cTn presetID="22" presetClass="entr" presetSubtype="8"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 Image, Heading &amp;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1" name="テキスト プレースホルダー 12"/>
          <p:cNvSpPr>
            <a:spLocks noGrp="1"/>
          </p:cNvSpPr>
          <p:nvPr>
            <p:ph type="body" sz="quarter" idx="12" hasCustomPrompt="1"/>
          </p:nvPr>
        </p:nvSpPr>
        <p:spPr>
          <a:xfrm>
            <a:off x="8226211" y="5779322"/>
            <a:ext cx="9045121" cy="2278828"/>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13" hasCustomPrompt="1"/>
          </p:nvPr>
        </p:nvSpPr>
        <p:spPr>
          <a:xfrm>
            <a:off x="8226211" y="4659375"/>
            <a:ext cx="904512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3" name="正方形/長方形 22"/>
          <p:cNvSpPr/>
          <p:nvPr userDrawn="1"/>
        </p:nvSpPr>
        <p:spPr>
          <a:xfrm>
            <a:off x="8337163" y="5497111"/>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4"/>
          <p:cNvSpPr>
            <a:spLocks noGrp="1"/>
          </p:cNvSpPr>
          <p:nvPr>
            <p:ph type="pic" sz="quarter" idx="14" hasCustomPrompt="1"/>
          </p:nvPr>
        </p:nvSpPr>
        <p:spPr>
          <a:xfrm>
            <a:off x="0" y="3171825"/>
            <a:ext cx="9322368" cy="4886325"/>
          </a:xfrm>
          <a:custGeom>
            <a:avLst/>
            <a:gdLst>
              <a:gd name="connsiteX0" fmla="*/ 8026368 w 9322368"/>
              <a:gd name="connsiteY0" fmla="*/ 648000 h 4886325"/>
              <a:gd name="connsiteX1" fmla="*/ 8674368 w 9322368"/>
              <a:gd name="connsiteY1" fmla="*/ 648000 h 4886325"/>
              <a:gd name="connsiteX2" fmla="*/ 8674368 w 9322368"/>
              <a:gd name="connsiteY2" fmla="*/ 1296000 h 4886325"/>
              <a:gd name="connsiteX3" fmla="*/ 8026368 w 9322368"/>
              <a:gd name="connsiteY3" fmla="*/ 1296000 h 4886325"/>
              <a:gd name="connsiteX4" fmla="*/ 8674368 w 9322368"/>
              <a:gd name="connsiteY4" fmla="*/ 0 h 4886325"/>
              <a:gd name="connsiteX5" fmla="*/ 9322368 w 9322368"/>
              <a:gd name="connsiteY5" fmla="*/ 0 h 4886325"/>
              <a:gd name="connsiteX6" fmla="*/ 9322368 w 9322368"/>
              <a:gd name="connsiteY6" fmla="*/ 648000 h 4886325"/>
              <a:gd name="connsiteX7" fmla="*/ 8674368 w 9322368"/>
              <a:gd name="connsiteY7" fmla="*/ 648000 h 4886325"/>
              <a:gd name="connsiteX8" fmla="*/ 0 w 9322368"/>
              <a:gd name="connsiteY8" fmla="*/ 0 h 4886325"/>
              <a:gd name="connsiteX9" fmla="*/ 7378368 w 9322368"/>
              <a:gd name="connsiteY9" fmla="*/ 0 h 4886325"/>
              <a:gd name="connsiteX10" fmla="*/ 8026368 w 9322368"/>
              <a:gd name="connsiteY10" fmla="*/ 0 h 4886325"/>
              <a:gd name="connsiteX11" fmla="*/ 8026368 w 9322368"/>
              <a:gd name="connsiteY11" fmla="*/ 648000 h 4886325"/>
              <a:gd name="connsiteX12" fmla="*/ 7378368 w 9322368"/>
              <a:gd name="connsiteY12" fmla="*/ 648000 h 4886325"/>
              <a:gd name="connsiteX13" fmla="*/ 7378368 w 9322368"/>
              <a:gd name="connsiteY13" fmla="*/ 1296000 h 4886325"/>
              <a:gd name="connsiteX14" fmla="*/ 8026368 w 9322368"/>
              <a:gd name="connsiteY14" fmla="*/ 1296000 h 4886325"/>
              <a:gd name="connsiteX15" fmla="*/ 8026368 w 9322368"/>
              <a:gd name="connsiteY15" fmla="*/ 1944000 h 4886325"/>
              <a:gd name="connsiteX16" fmla="*/ 7378368 w 9322368"/>
              <a:gd name="connsiteY16" fmla="*/ 1944000 h 4886325"/>
              <a:gd name="connsiteX17" fmla="*/ 7378368 w 9322368"/>
              <a:gd name="connsiteY17" fmla="*/ 4886325 h 4886325"/>
              <a:gd name="connsiteX18" fmla="*/ 0 w 9322368"/>
              <a:gd name="connsiteY18" fmla="*/ 4886325 h 488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22368" h="4886325">
                <a:moveTo>
                  <a:pt x="8026368" y="648000"/>
                </a:moveTo>
                <a:lnTo>
                  <a:pt x="8674368" y="648000"/>
                </a:lnTo>
                <a:lnTo>
                  <a:pt x="8674368" y="1296000"/>
                </a:lnTo>
                <a:lnTo>
                  <a:pt x="8026368" y="1296000"/>
                </a:lnTo>
                <a:close/>
                <a:moveTo>
                  <a:pt x="8674368" y="0"/>
                </a:moveTo>
                <a:lnTo>
                  <a:pt x="9322368" y="0"/>
                </a:lnTo>
                <a:lnTo>
                  <a:pt x="9322368" y="648000"/>
                </a:lnTo>
                <a:lnTo>
                  <a:pt x="8674368" y="648000"/>
                </a:lnTo>
                <a:close/>
                <a:moveTo>
                  <a:pt x="0" y="0"/>
                </a:moveTo>
                <a:lnTo>
                  <a:pt x="7378368" y="0"/>
                </a:lnTo>
                <a:lnTo>
                  <a:pt x="8026368" y="0"/>
                </a:lnTo>
                <a:lnTo>
                  <a:pt x="8026368" y="648000"/>
                </a:lnTo>
                <a:lnTo>
                  <a:pt x="7378368" y="648000"/>
                </a:lnTo>
                <a:lnTo>
                  <a:pt x="7378368" y="1296000"/>
                </a:lnTo>
                <a:lnTo>
                  <a:pt x="8026368" y="1296000"/>
                </a:lnTo>
                <a:lnTo>
                  <a:pt x="8026368" y="1944000"/>
                </a:lnTo>
                <a:lnTo>
                  <a:pt x="7378368" y="1944000"/>
                </a:lnTo>
                <a:lnTo>
                  <a:pt x="7378368" y="4886325"/>
                </a:lnTo>
                <a:lnTo>
                  <a:pt x="0" y="4886325"/>
                </a:lnTo>
                <a:close/>
              </a:path>
            </a:pathLst>
          </a:custGeom>
          <a:solidFill>
            <a:schemeClr val="accent1">
              <a:lumMod val="20000"/>
              <a:lumOff val="80000"/>
            </a:schemeClr>
          </a:solidFill>
        </p:spPr>
        <p:txBody>
          <a:bodyPr wrap="square">
            <a:noAutofit/>
          </a:bodyPr>
          <a:lstStyle>
            <a:lvl1pPr>
              <a:defRPr sz="180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10243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vertical)">
                                      <p:cBhvr>
                                        <p:cTn id="7" dur="750"/>
                                        <p:tgtEl>
                                          <p:spTgt spid="15"/>
                                        </p:tgtEl>
                                      </p:cBhvr>
                                    </p:animEffect>
                                  </p:childTnLst>
                                </p:cTn>
                              </p:par>
                              <p:par>
                                <p:cTn id="8" presetID="2" presetClass="entr" presetSubtype="8" decel="10000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2" presetClass="entr" presetSubtype="8" decel="100000" fill="hold" grpId="0" nodeType="afterEffect">
                                  <p:stCondLst>
                                    <p:cond delay="25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tmplLst>
          <p:tmpl>
            <p:tnLst>
              <p:par>
                <p:cTn presetID="22" presetClass="entr" presetSubtype="8"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15" grpId="0" animBg="1"/>
      <p:bldP spid="15"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amp; 3 Bulle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0" name="図プレースホルダー 19"/>
          <p:cNvSpPr>
            <a:spLocks noGrp="1"/>
          </p:cNvSpPr>
          <p:nvPr>
            <p:ph type="pic" sz="quarter" idx="23" hasCustomPrompt="1"/>
          </p:nvPr>
        </p:nvSpPr>
        <p:spPr>
          <a:xfrm>
            <a:off x="861502" y="2540627"/>
            <a:ext cx="8747052" cy="6777938"/>
          </a:xfrm>
          <a:custGeom>
            <a:avLst/>
            <a:gdLst>
              <a:gd name="connsiteX0" fmla="*/ 674702 w 8747052"/>
              <a:gd name="connsiteY0" fmla="*/ 5481938 h 6777938"/>
              <a:gd name="connsiteX1" fmla="*/ 1322702 w 8747052"/>
              <a:gd name="connsiteY1" fmla="*/ 5481938 h 6777938"/>
              <a:gd name="connsiteX2" fmla="*/ 1322702 w 8747052"/>
              <a:gd name="connsiteY2" fmla="*/ 6129938 h 6777938"/>
              <a:gd name="connsiteX3" fmla="*/ 674702 w 8747052"/>
              <a:gd name="connsiteY3" fmla="*/ 6129938 h 6777938"/>
              <a:gd name="connsiteX4" fmla="*/ 1322702 w 8747052"/>
              <a:gd name="connsiteY4" fmla="*/ 4833938 h 6777938"/>
              <a:gd name="connsiteX5" fmla="*/ 1970702 w 8747052"/>
              <a:gd name="connsiteY5" fmla="*/ 4833938 h 6777938"/>
              <a:gd name="connsiteX6" fmla="*/ 1970702 w 8747052"/>
              <a:gd name="connsiteY6" fmla="*/ 5481938 h 6777938"/>
              <a:gd name="connsiteX7" fmla="*/ 1322702 w 8747052"/>
              <a:gd name="connsiteY7" fmla="*/ 5481938 h 6777938"/>
              <a:gd name="connsiteX8" fmla="*/ 0 w 8747052"/>
              <a:gd name="connsiteY8" fmla="*/ 4833938 h 6777938"/>
              <a:gd name="connsiteX9" fmla="*/ 648000 w 8747052"/>
              <a:gd name="connsiteY9" fmla="*/ 4833938 h 6777938"/>
              <a:gd name="connsiteX10" fmla="*/ 648000 w 8747052"/>
              <a:gd name="connsiteY10" fmla="*/ 5481938 h 6777938"/>
              <a:gd name="connsiteX11" fmla="*/ 0 w 8747052"/>
              <a:gd name="connsiteY11" fmla="*/ 5481938 h 6777938"/>
              <a:gd name="connsiteX12" fmla="*/ 7451052 w 8747052"/>
              <a:gd name="connsiteY12" fmla="*/ 1296000 h 6777938"/>
              <a:gd name="connsiteX13" fmla="*/ 8099052 w 8747052"/>
              <a:gd name="connsiteY13" fmla="*/ 1296000 h 6777938"/>
              <a:gd name="connsiteX14" fmla="*/ 8099052 w 8747052"/>
              <a:gd name="connsiteY14" fmla="*/ 1944000 h 6777938"/>
              <a:gd name="connsiteX15" fmla="*/ 7451052 w 8747052"/>
              <a:gd name="connsiteY15" fmla="*/ 1944000 h 6777938"/>
              <a:gd name="connsiteX16" fmla="*/ 6803052 w 8747052"/>
              <a:gd name="connsiteY16" fmla="*/ 648000 h 6777938"/>
              <a:gd name="connsiteX17" fmla="*/ 7451052 w 8747052"/>
              <a:gd name="connsiteY17" fmla="*/ 648000 h 6777938"/>
              <a:gd name="connsiteX18" fmla="*/ 7451052 w 8747052"/>
              <a:gd name="connsiteY18" fmla="*/ 1296000 h 6777938"/>
              <a:gd name="connsiteX19" fmla="*/ 6803052 w 8747052"/>
              <a:gd name="connsiteY19" fmla="*/ 1296000 h 6777938"/>
              <a:gd name="connsiteX20" fmla="*/ 6803052 w 8747052"/>
              <a:gd name="connsiteY20" fmla="*/ 5481938 h 6777938"/>
              <a:gd name="connsiteX21" fmla="*/ 2618703 w 8747052"/>
              <a:gd name="connsiteY21" fmla="*/ 5481938 h 6777938"/>
              <a:gd name="connsiteX22" fmla="*/ 2618703 w 8747052"/>
              <a:gd name="connsiteY22" fmla="*/ 6129938 h 6777938"/>
              <a:gd name="connsiteX23" fmla="*/ 1970703 w 8747052"/>
              <a:gd name="connsiteY23" fmla="*/ 6129938 h 6777938"/>
              <a:gd name="connsiteX24" fmla="*/ 1970703 w 8747052"/>
              <a:gd name="connsiteY24" fmla="*/ 6777938 h 6777938"/>
              <a:gd name="connsiteX25" fmla="*/ 1322703 w 8747052"/>
              <a:gd name="connsiteY25" fmla="*/ 6777938 h 6777938"/>
              <a:gd name="connsiteX26" fmla="*/ 1322703 w 8747052"/>
              <a:gd name="connsiteY26" fmla="*/ 6129938 h 6777938"/>
              <a:gd name="connsiteX27" fmla="*/ 1970703 w 8747052"/>
              <a:gd name="connsiteY27" fmla="*/ 6129938 h 6777938"/>
              <a:gd name="connsiteX28" fmla="*/ 1970703 w 8747052"/>
              <a:gd name="connsiteY28" fmla="*/ 5481938 h 6777938"/>
              <a:gd name="connsiteX29" fmla="*/ 1970703 w 8747052"/>
              <a:gd name="connsiteY29" fmla="*/ 5481938 h 6777938"/>
              <a:gd name="connsiteX30" fmla="*/ 1970703 w 8747052"/>
              <a:gd name="connsiteY30" fmla="*/ 648001 h 6777938"/>
              <a:gd name="connsiteX31" fmla="*/ 6803052 w 8747052"/>
              <a:gd name="connsiteY31" fmla="*/ 648001 h 6777938"/>
              <a:gd name="connsiteX32" fmla="*/ 8099052 w 8747052"/>
              <a:gd name="connsiteY32" fmla="*/ 648000 h 6777938"/>
              <a:gd name="connsiteX33" fmla="*/ 8747052 w 8747052"/>
              <a:gd name="connsiteY33" fmla="*/ 648000 h 6777938"/>
              <a:gd name="connsiteX34" fmla="*/ 8747052 w 8747052"/>
              <a:gd name="connsiteY34" fmla="*/ 1296000 h 6777938"/>
              <a:gd name="connsiteX35" fmla="*/ 8099052 w 8747052"/>
              <a:gd name="connsiteY35" fmla="*/ 1296000 h 6777938"/>
              <a:gd name="connsiteX36" fmla="*/ 7451052 w 8747052"/>
              <a:gd name="connsiteY36" fmla="*/ 0 h 6777938"/>
              <a:gd name="connsiteX37" fmla="*/ 8099052 w 8747052"/>
              <a:gd name="connsiteY37" fmla="*/ 0 h 6777938"/>
              <a:gd name="connsiteX38" fmla="*/ 8099052 w 8747052"/>
              <a:gd name="connsiteY38" fmla="*/ 648000 h 6777938"/>
              <a:gd name="connsiteX39" fmla="*/ 7451052 w 8747052"/>
              <a:gd name="connsiteY39" fmla="*/ 648000 h 6777938"/>
              <a:gd name="connsiteX40" fmla="*/ 6155052 w 8747052"/>
              <a:gd name="connsiteY40" fmla="*/ 0 h 6777938"/>
              <a:gd name="connsiteX41" fmla="*/ 6803052 w 8747052"/>
              <a:gd name="connsiteY41" fmla="*/ 0 h 6777938"/>
              <a:gd name="connsiteX42" fmla="*/ 6803052 w 8747052"/>
              <a:gd name="connsiteY42" fmla="*/ 648000 h 6777938"/>
              <a:gd name="connsiteX43" fmla="*/ 6155052 w 8747052"/>
              <a:gd name="connsiteY43" fmla="*/ 648000 h 677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747052" h="6777938">
                <a:moveTo>
                  <a:pt x="674702" y="5481938"/>
                </a:moveTo>
                <a:lnTo>
                  <a:pt x="1322702" y="5481938"/>
                </a:lnTo>
                <a:lnTo>
                  <a:pt x="1322702" y="6129938"/>
                </a:lnTo>
                <a:lnTo>
                  <a:pt x="674702" y="6129938"/>
                </a:lnTo>
                <a:close/>
                <a:moveTo>
                  <a:pt x="1322702" y="4833938"/>
                </a:moveTo>
                <a:lnTo>
                  <a:pt x="1970702" y="4833938"/>
                </a:lnTo>
                <a:lnTo>
                  <a:pt x="1970702" y="5481938"/>
                </a:lnTo>
                <a:lnTo>
                  <a:pt x="1322702" y="5481938"/>
                </a:lnTo>
                <a:close/>
                <a:moveTo>
                  <a:pt x="0" y="4833938"/>
                </a:moveTo>
                <a:lnTo>
                  <a:pt x="648000" y="4833938"/>
                </a:lnTo>
                <a:lnTo>
                  <a:pt x="648000" y="5481938"/>
                </a:lnTo>
                <a:lnTo>
                  <a:pt x="0" y="5481938"/>
                </a:lnTo>
                <a:close/>
                <a:moveTo>
                  <a:pt x="7451052" y="1296000"/>
                </a:moveTo>
                <a:lnTo>
                  <a:pt x="8099052" y="1296000"/>
                </a:lnTo>
                <a:lnTo>
                  <a:pt x="8099052" y="1944000"/>
                </a:lnTo>
                <a:lnTo>
                  <a:pt x="7451052" y="1944000"/>
                </a:lnTo>
                <a:close/>
                <a:moveTo>
                  <a:pt x="6803052" y="648000"/>
                </a:moveTo>
                <a:lnTo>
                  <a:pt x="7451052" y="648000"/>
                </a:lnTo>
                <a:lnTo>
                  <a:pt x="7451052" y="1296000"/>
                </a:lnTo>
                <a:lnTo>
                  <a:pt x="6803052" y="1296000"/>
                </a:lnTo>
                <a:lnTo>
                  <a:pt x="6803052" y="5481938"/>
                </a:lnTo>
                <a:lnTo>
                  <a:pt x="2618703" y="5481938"/>
                </a:lnTo>
                <a:lnTo>
                  <a:pt x="2618703" y="6129938"/>
                </a:lnTo>
                <a:lnTo>
                  <a:pt x="1970703" y="6129938"/>
                </a:lnTo>
                <a:lnTo>
                  <a:pt x="1970703" y="6777938"/>
                </a:lnTo>
                <a:lnTo>
                  <a:pt x="1322703" y="6777938"/>
                </a:lnTo>
                <a:lnTo>
                  <a:pt x="1322703" y="6129938"/>
                </a:lnTo>
                <a:lnTo>
                  <a:pt x="1970703" y="6129938"/>
                </a:lnTo>
                <a:lnTo>
                  <a:pt x="1970703" y="5481938"/>
                </a:lnTo>
                <a:lnTo>
                  <a:pt x="1970703" y="5481938"/>
                </a:lnTo>
                <a:lnTo>
                  <a:pt x="1970703" y="648001"/>
                </a:lnTo>
                <a:lnTo>
                  <a:pt x="6803052" y="648001"/>
                </a:lnTo>
                <a:close/>
                <a:moveTo>
                  <a:pt x="8099052" y="648000"/>
                </a:moveTo>
                <a:lnTo>
                  <a:pt x="8747052" y="648000"/>
                </a:lnTo>
                <a:lnTo>
                  <a:pt x="8747052" y="1296000"/>
                </a:lnTo>
                <a:lnTo>
                  <a:pt x="8099052" y="1296000"/>
                </a:lnTo>
                <a:close/>
                <a:moveTo>
                  <a:pt x="7451052" y="0"/>
                </a:moveTo>
                <a:lnTo>
                  <a:pt x="8099052" y="0"/>
                </a:lnTo>
                <a:lnTo>
                  <a:pt x="8099052" y="648000"/>
                </a:lnTo>
                <a:lnTo>
                  <a:pt x="7451052" y="648000"/>
                </a:lnTo>
                <a:close/>
                <a:moveTo>
                  <a:pt x="6155052" y="0"/>
                </a:moveTo>
                <a:lnTo>
                  <a:pt x="6803052" y="0"/>
                </a:lnTo>
                <a:lnTo>
                  <a:pt x="6803052" y="648000"/>
                </a:lnTo>
                <a:lnTo>
                  <a:pt x="6155052" y="648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9" name="円/楕円 4"/>
          <p:cNvSpPr/>
          <p:nvPr userDrawn="1"/>
        </p:nvSpPr>
        <p:spPr>
          <a:xfrm>
            <a:off x="8319890" y="5176461"/>
            <a:ext cx="437647" cy="438275"/>
          </a:xfrm>
          <a:prstGeom prst="rect">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4"/>
          <p:cNvSpPr/>
          <p:nvPr userDrawn="1"/>
        </p:nvSpPr>
        <p:spPr>
          <a:xfrm>
            <a:off x="8319890" y="6147528"/>
            <a:ext cx="437647" cy="438275"/>
          </a:xfrm>
          <a:prstGeom prst="rect">
            <a:avLst/>
          </a:prstGeom>
          <a:solidFill>
            <a:schemeClr val="accent2"/>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4"/>
          <p:cNvSpPr/>
          <p:nvPr userDrawn="1"/>
        </p:nvSpPr>
        <p:spPr>
          <a:xfrm>
            <a:off x="8310165" y="7118595"/>
            <a:ext cx="437647" cy="438275"/>
          </a:xfrm>
          <a:prstGeom prst="rect">
            <a:avLst/>
          </a:prstGeom>
          <a:solidFill>
            <a:schemeClr val="accent3"/>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p:ph type="body" sz="quarter" idx="13" hasCustomPrompt="1"/>
          </p:nvPr>
        </p:nvSpPr>
        <p:spPr>
          <a:xfrm>
            <a:off x="8899980" y="5022083"/>
            <a:ext cx="892925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3" name="テキスト プレースホルダー 12"/>
          <p:cNvSpPr>
            <a:spLocks noGrp="1"/>
          </p:cNvSpPr>
          <p:nvPr>
            <p:ph type="body" sz="quarter" idx="24" hasCustomPrompt="1"/>
          </p:nvPr>
        </p:nvSpPr>
        <p:spPr>
          <a:xfrm>
            <a:off x="8899980" y="5993150"/>
            <a:ext cx="892925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25" hasCustomPrompt="1"/>
          </p:nvPr>
        </p:nvSpPr>
        <p:spPr>
          <a:xfrm>
            <a:off x="8899979" y="6964217"/>
            <a:ext cx="892925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4979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14" presetClass="entr" presetSubtype="10" fill="hold" grpId="1"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1000"/>
                                        <p:tgtEl>
                                          <p:spTgt spid="20"/>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2" presetClass="entr" presetSubtype="2" fill="hold" grpId="0" nodeType="withEffect">
                                  <p:stCondLst>
                                    <p:cond delay="10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right)">
                                      <p:cBhvr>
                                        <p:cTn id="19" dur="500"/>
                                        <p:tgtEl>
                                          <p:spTgt spid="12">
                                            <p:txEl>
                                              <p:pRg st="0" end="0"/>
                                            </p:txEl>
                                          </p:spTgt>
                                        </p:tgtEl>
                                      </p:cBhvr>
                                    </p:animEffect>
                                  </p:childTnLst>
                                </p:cTn>
                              </p:par>
                            </p:childTnLst>
                          </p:cTn>
                        </p:par>
                        <p:par>
                          <p:cTn id="20" fill="hold">
                            <p:stCondLst>
                              <p:cond delay="1600"/>
                            </p:stCondLst>
                            <p:childTnLst>
                              <p:par>
                                <p:cTn id="21" presetID="2" presetClass="entr" presetSubtype="2" decel="10000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2" presetClass="entr" presetSubtype="2" fill="hold" grpId="0" nodeType="withEffect">
                                  <p:stCondLst>
                                    <p:cond delay="1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right)">
                                      <p:cBhvr>
                                        <p:cTn id="27" dur="500"/>
                                        <p:tgtEl>
                                          <p:spTgt spid="13">
                                            <p:txEl>
                                              <p:pRg st="0" end="0"/>
                                            </p:txEl>
                                          </p:spTgt>
                                        </p:tgtEl>
                                      </p:cBhvr>
                                    </p:animEffect>
                                  </p:childTnLst>
                                </p:cTn>
                              </p:par>
                            </p:childTnLst>
                          </p:cTn>
                        </p:par>
                        <p:par>
                          <p:cTn id="28" fill="hold">
                            <p:stCondLst>
                              <p:cond delay="2200"/>
                            </p:stCondLst>
                            <p:childTnLst>
                              <p:par>
                                <p:cTn id="29" presetID="2" presetClass="entr" presetSubtype="2" decel="10000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2" presetClass="entr" presetSubtype="2" fill="hold" grpId="0" nodeType="withEffect">
                                  <p:stCondLst>
                                    <p:cond delay="10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righ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9" grpId="0" animBg="1"/>
      <p:bldP spid="10" grpId="0" animBg="1"/>
      <p:bldP spid="11" grpId="0" animBg="1"/>
      <p:bldP spid="12" grpId="0" build="p">
        <p:tmplLst>
          <p:tmpl lvl="1">
            <p:tnLst>
              <p:par>
                <p:cTn presetID="22" presetClass="entr" presetSubtype="2"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Effect transition="in" filter="wipe(right)">
                      <p:cBhvr>
                        <p:cTn dur="500"/>
                        <p:tgtEl>
                          <p:spTgt spid="12"/>
                        </p:tgtEl>
                      </p:cBhvr>
                    </p:animEffect>
                  </p:childTnLst>
                </p:cTn>
              </p:par>
            </p:tnLst>
          </p:tmpl>
        </p:tmplLst>
      </p:bldP>
      <p:bldP spid="13" grpId="0" build="p">
        <p:tmplLst>
          <p:tmpl lvl="1">
            <p:tnLst>
              <p:par>
                <p:cTn presetID="22" presetClass="entr" presetSubtype="2"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2" presetClass="entr" presetSubtype="2"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5" name="図プレースホルダー 64"/>
          <p:cNvSpPr>
            <a:spLocks noGrp="1"/>
          </p:cNvSpPr>
          <p:nvPr>
            <p:ph type="pic" sz="quarter" idx="43" hasCustomPrompt="1"/>
          </p:nvPr>
        </p:nvSpPr>
        <p:spPr>
          <a:xfrm>
            <a:off x="1169858" y="2450473"/>
            <a:ext cx="3378565" cy="3377012"/>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a:defRPr sz="1800" baseline="0"/>
            </a:lvl1pPr>
          </a:lstStyle>
          <a:p>
            <a:r>
              <a:rPr kumimoji="1" lang="en-US" altLang="ja-JP" dirty="0"/>
              <a:t>Insert an image</a:t>
            </a:r>
            <a:endParaRPr kumimoji="1" lang="ja-JP" altLang="en-US" dirty="0"/>
          </a:p>
        </p:txBody>
      </p:sp>
      <p:sp>
        <p:nvSpPr>
          <p:cNvPr id="23" name="テキスト プレースホルダー 12"/>
          <p:cNvSpPr>
            <a:spLocks noGrp="1"/>
          </p:cNvSpPr>
          <p:nvPr>
            <p:ph type="body" sz="quarter" idx="12" hasCustomPrompt="1"/>
          </p:nvPr>
        </p:nvSpPr>
        <p:spPr>
          <a:xfrm>
            <a:off x="1944558" y="6368154"/>
            <a:ext cx="2603865" cy="562841"/>
          </a:xfrm>
        </p:spPr>
        <p:txBody>
          <a:bodyPr anchor="ctr">
            <a:normAutofit/>
          </a:bodyPr>
          <a:lstStyle>
            <a:lvl1pPr>
              <a:defRPr sz="1600" baseline="0"/>
            </a:lvl1pPr>
          </a:lstStyle>
          <a:p>
            <a:pPr lvl="0"/>
            <a:r>
              <a:rPr kumimoji="1" lang="en-US" altLang="ja-JP" dirty="0"/>
              <a:t>Text goes here</a:t>
            </a:r>
            <a:endParaRPr kumimoji="1" lang="ja-JP" altLang="en-US" dirty="0"/>
          </a:p>
        </p:txBody>
      </p:sp>
      <p:sp>
        <p:nvSpPr>
          <p:cNvPr id="29" name="テキスト プレースホルダー 12"/>
          <p:cNvSpPr>
            <a:spLocks noGrp="1"/>
          </p:cNvSpPr>
          <p:nvPr>
            <p:ph type="body" sz="quarter" idx="46" hasCustomPrompt="1"/>
          </p:nvPr>
        </p:nvSpPr>
        <p:spPr>
          <a:xfrm>
            <a:off x="1944558" y="7276144"/>
            <a:ext cx="2603865" cy="562841"/>
          </a:xfrm>
        </p:spPr>
        <p:txBody>
          <a:bodyPr anchor="ctr">
            <a:normAutofit/>
          </a:bodyPr>
          <a:lstStyle>
            <a:lvl1pPr>
              <a:defRPr sz="1600" baseline="0"/>
            </a:lvl1pPr>
          </a:lstStyle>
          <a:p>
            <a:pPr lvl="0"/>
            <a:r>
              <a:rPr kumimoji="1" lang="en-US" altLang="ja-JP" dirty="0"/>
              <a:t>Text goes here</a:t>
            </a:r>
            <a:endParaRPr kumimoji="1" lang="ja-JP" altLang="en-US" dirty="0"/>
          </a:p>
        </p:txBody>
      </p:sp>
      <p:sp>
        <p:nvSpPr>
          <p:cNvPr id="32" name="テキスト プレースホルダー 12"/>
          <p:cNvSpPr>
            <a:spLocks noGrp="1"/>
          </p:cNvSpPr>
          <p:nvPr>
            <p:ph type="body" sz="quarter" idx="48" hasCustomPrompt="1"/>
          </p:nvPr>
        </p:nvSpPr>
        <p:spPr>
          <a:xfrm>
            <a:off x="1944558" y="8213275"/>
            <a:ext cx="2603865" cy="562841"/>
          </a:xfrm>
        </p:spPr>
        <p:txBody>
          <a:bodyPr anchor="ctr">
            <a:normAutofit/>
          </a:bodyPr>
          <a:lstStyle>
            <a:lvl1pPr>
              <a:defRPr sz="16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49" hasCustomPrompt="1"/>
          </p:nvPr>
        </p:nvSpPr>
        <p:spPr>
          <a:xfrm>
            <a:off x="4924210" y="3647411"/>
            <a:ext cx="5781889" cy="1889006"/>
          </a:xfrm>
        </p:spPr>
        <p:txBody>
          <a:bodyPr>
            <a:normAutofit/>
          </a:bodyPr>
          <a:lstStyle>
            <a:lvl1pPr>
              <a:defRPr sz="18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13" hasCustomPrompt="1"/>
          </p:nvPr>
        </p:nvSpPr>
        <p:spPr>
          <a:xfrm>
            <a:off x="4924210" y="2267231"/>
            <a:ext cx="5781889"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5035163" y="3465523"/>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2"/>
          <p:cNvSpPr>
            <a:spLocks noGrp="1"/>
          </p:cNvSpPr>
          <p:nvPr>
            <p:ph type="body" sz="quarter" idx="50" hasCustomPrompt="1"/>
          </p:nvPr>
        </p:nvSpPr>
        <p:spPr>
          <a:xfrm>
            <a:off x="4924210" y="2838434"/>
            <a:ext cx="5781889" cy="610489"/>
          </a:xfrm>
        </p:spPr>
        <p:txBody>
          <a:bodyPr anchor="ctr">
            <a:noAutofit/>
          </a:bodyPr>
          <a:lstStyle>
            <a:lvl1pPr>
              <a:lnSpc>
                <a:spcPct val="100000"/>
              </a:lnSpc>
              <a:spcBef>
                <a:spcPts val="0"/>
              </a:spcBef>
              <a:defRPr sz="2400" baseline="0">
                <a:solidFill>
                  <a:schemeClr val="accent1"/>
                </a:solidFill>
                <a:latin typeface="Ubuntu Medium" panose="020B0604030602030204" pitchFamily="34" charset="0"/>
              </a:defRPr>
            </a:lvl1pPr>
          </a:lstStyle>
          <a:p>
            <a:pPr lvl="0"/>
            <a:r>
              <a:rPr kumimoji="1" lang="en-US" altLang="ja-JP" dirty="0"/>
              <a:t>Heading Goes Here</a:t>
            </a:r>
            <a:endParaRPr kumimoji="1" lang="ja-JP" altLang="en-US" dirty="0"/>
          </a:p>
        </p:txBody>
      </p:sp>
      <p:cxnSp>
        <p:nvCxnSpPr>
          <p:cNvPr id="37" name="直線コネクタ 36"/>
          <p:cNvCxnSpPr/>
          <p:nvPr userDrawn="1"/>
        </p:nvCxnSpPr>
        <p:spPr>
          <a:xfrm>
            <a:off x="11239577" y="2616868"/>
            <a:ext cx="1" cy="77049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39" idx="4"/>
            <a:endCxn id="44" idx="0"/>
          </p:cNvCxnSpPr>
          <p:nvPr userDrawn="1"/>
        </p:nvCxnSpPr>
        <p:spPr>
          <a:xfrm>
            <a:off x="11239578" y="3772760"/>
            <a:ext cx="0" cy="109082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44" idx="4"/>
            <a:endCxn id="46" idx="0"/>
          </p:cNvCxnSpPr>
          <p:nvPr userDrawn="1"/>
        </p:nvCxnSpPr>
        <p:spPr>
          <a:xfrm>
            <a:off x="11239578" y="5248983"/>
            <a:ext cx="0" cy="109082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46" idx="4"/>
          </p:cNvCxnSpPr>
          <p:nvPr userDrawn="1"/>
        </p:nvCxnSpPr>
        <p:spPr>
          <a:xfrm flipH="1">
            <a:off x="11239577" y="6725206"/>
            <a:ext cx="1" cy="109082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涙形 37"/>
          <p:cNvSpPr/>
          <p:nvPr userDrawn="1"/>
        </p:nvSpPr>
        <p:spPr>
          <a:xfrm rot="8100000">
            <a:off x="11030988" y="2353630"/>
            <a:ext cx="417178" cy="417178"/>
          </a:xfrm>
          <a:prstGeom prst="teardrop">
            <a:avLst/>
          </a:prstGeom>
          <a:solidFill>
            <a:schemeClr val="tx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userDrawn="1"/>
        </p:nvSpPr>
        <p:spPr>
          <a:xfrm>
            <a:off x="11046879" y="3387363"/>
            <a:ext cx="385397" cy="385397"/>
          </a:xfrm>
          <a:prstGeom prst="ellipse">
            <a:avLst/>
          </a:prstGeom>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p:cNvSpPr/>
          <p:nvPr userDrawn="1"/>
        </p:nvSpPr>
        <p:spPr>
          <a:xfrm>
            <a:off x="11046879" y="4863586"/>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p:cNvSpPr/>
          <p:nvPr userDrawn="1"/>
        </p:nvSpPr>
        <p:spPr>
          <a:xfrm>
            <a:off x="11046879" y="6339809"/>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p:cNvSpPr/>
          <p:nvPr userDrawn="1"/>
        </p:nvSpPr>
        <p:spPr>
          <a:xfrm>
            <a:off x="11046879" y="7816031"/>
            <a:ext cx="385397" cy="385397"/>
          </a:xfrm>
          <a:prstGeom prst="ellipse">
            <a:avLst/>
          </a:prstGeom>
          <a:solidFill>
            <a:schemeClr val="accent5"/>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2"/>
          <p:cNvSpPr>
            <a:spLocks noGrp="1"/>
          </p:cNvSpPr>
          <p:nvPr>
            <p:ph type="body" sz="quarter" idx="51" hasCustomPrompt="1"/>
          </p:nvPr>
        </p:nvSpPr>
        <p:spPr>
          <a:xfrm>
            <a:off x="11534568" y="2318517"/>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4" name="テキスト プレースホルダー 12"/>
          <p:cNvSpPr>
            <a:spLocks noGrp="1"/>
          </p:cNvSpPr>
          <p:nvPr>
            <p:ph type="body" sz="quarter" idx="52" hasCustomPrompt="1"/>
          </p:nvPr>
        </p:nvSpPr>
        <p:spPr>
          <a:xfrm>
            <a:off x="11534567" y="3336429"/>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6" name="テキスト プレースホルダー 12"/>
          <p:cNvSpPr>
            <a:spLocks noGrp="1"/>
          </p:cNvSpPr>
          <p:nvPr>
            <p:ph type="body" sz="quarter" idx="53" hasCustomPrompt="1"/>
          </p:nvPr>
        </p:nvSpPr>
        <p:spPr>
          <a:xfrm>
            <a:off x="11534568" y="3823693"/>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0" name="テキスト プレースホルダー 12"/>
          <p:cNvSpPr>
            <a:spLocks noGrp="1"/>
          </p:cNvSpPr>
          <p:nvPr>
            <p:ph type="body" sz="quarter" idx="54" hasCustomPrompt="1"/>
          </p:nvPr>
        </p:nvSpPr>
        <p:spPr>
          <a:xfrm>
            <a:off x="11534567" y="4793549"/>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1" name="テキスト プレースホルダー 12"/>
          <p:cNvSpPr>
            <a:spLocks noGrp="1"/>
          </p:cNvSpPr>
          <p:nvPr>
            <p:ph type="body" sz="quarter" idx="55" hasCustomPrompt="1"/>
          </p:nvPr>
        </p:nvSpPr>
        <p:spPr>
          <a:xfrm>
            <a:off x="11534568" y="5280813"/>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56" hasCustomPrompt="1"/>
          </p:nvPr>
        </p:nvSpPr>
        <p:spPr>
          <a:xfrm>
            <a:off x="11534566" y="6250669"/>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3" name="テキスト プレースホルダー 12"/>
          <p:cNvSpPr>
            <a:spLocks noGrp="1"/>
          </p:cNvSpPr>
          <p:nvPr>
            <p:ph type="body" sz="quarter" idx="57" hasCustomPrompt="1"/>
          </p:nvPr>
        </p:nvSpPr>
        <p:spPr>
          <a:xfrm>
            <a:off x="11534567" y="6737933"/>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4" name="テキスト プレースホルダー 12"/>
          <p:cNvSpPr>
            <a:spLocks noGrp="1"/>
          </p:cNvSpPr>
          <p:nvPr>
            <p:ph type="body" sz="quarter" idx="58" hasCustomPrompt="1"/>
          </p:nvPr>
        </p:nvSpPr>
        <p:spPr>
          <a:xfrm>
            <a:off x="11534565" y="7714164"/>
            <a:ext cx="5634586"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5" name="テキスト プレースホルダー 12"/>
          <p:cNvSpPr>
            <a:spLocks noGrp="1"/>
          </p:cNvSpPr>
          <p:nvPr>
            <p:ph type="body" sz="quarter" idx="59" hasCustomPrompt="1"/>
          </p:nvPr>
        </p:nvSpPr>
        <p:spPr>
          <a:xfrm>
            <a:off x="11534566" y="8201428"/>
            <a:ext cx="5634586" cy="874265"/>
          </a:xfrm>
        </p:spPr>
        <p:txBody>
          <a:bodyPr>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6" name="テキスト プレースホルダー 12"/>
          <p:cNvSpPr>
            <a:spLocks noGrp="1"/>
          </p:cNvSpPr>
          <p:nvPr>
            <p:ph type="body" sz="quarter" idx="60" hasCustomPrompt="1"/>
          </p:nvPr>
        </p:nvSpPr>
        <p:spPr>
          <a:xfrm>
            <a:off x="4924210" y="5718579"/>
            <a:ext cx="5777098"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7" name="テキスト プレースホルダー 12"/>
          <p:cNvSpPr>
            <a:spLocks noGrp="1"/>
          </p:cNvSpPr>
          <p:nvPr>
            <p:ph type="body" sz="quarter" idx="61" hasCustomPrompt="1"/>
          </p:nvPr>
        </p:nvSpPr>
        <p:spPr>
          <a:xfrm>
            <a:off x="4924210" y="6205843"/>
            <a:ext cx="5777098" cy="1143436"/>
          </a:xfrm>
        </p:spPr>
        <p:txBody>
          <a:bodyPr numCol="2">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
        <p:nvSpPr>
          <p:cNvPr id="68" name="テキスト プレースホルダー 12"/>
          <p:cNvSpPr>
            <a:spLocks noGrp="1"/>
          </p:cNvSpPr>
          <p:nvPr>
            <p:ph type="body" sz="quarter" idx="62" hasCustomPrompt="1"/>
          </p:nvPr>
        </p:nvSpPr>
        <p:spPr>
          <a:xfrm>
            <a:off x="4924210" y="7475020"/>
            <a:ext cx="5777098" cy="487264"/>
          </a:xfrm>
        </p:spPr>
        <p:txBody>
          <a:bodyPr anchor="ctr">
            <a:noAutofit/>
          </a:bodyPr>
          <a:lstStyle>
            <a:lvl1pPr>
              <a:lnSpc>
                <a:spcPct val="100000"/>
              </a:lnSpc>
              <a:spcBef>
                <a:spcPts val="0"/>
              </a:spcBef>
              <a:defRPr sz="20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9" name="テキスト プレースホルダー 12"/>
          <p:cNvSpPr>
            <a:spLocks noGrp="1"/>
          </p:cNvSpPr>
          <p:nvPr>
            <p:ph type="body" sz="quarter" idx="63" hasCustomPrompt="1"/>
          </p:nvPr>
        </p:nvSpPr>
        <p:spPr>
          <a:xfrm>
            <a:off x="4924210" y="7962284"/>
            <a:ext cx="5777098" cy="1150651"/>
          </a:xfrm>
        </p:spPr>
        <p:txBody>
          <a:bodyPr numCol="2">
            <a:normAutofit/>
          </a:bodyPr>
          <a:lstStyle>
            <a:lvl1pPr marL="285750" indent="-285750">
              <a:spcBef>
                <a:spcPts val="0"/>
              </a:spcBef>
              <a:buFont typeface="Wingdings" panose="05000000000000000000" pitchFamily="2" charset="2"/>
              <a:buChar char="n"/>
              <a:defRPr sz="16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445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2000"/>
                            </p:stCondLst>
                            <p:childTnLst>
                              <p:par>
                                <p:cTn id="21" presetID="2" presetClass="entr" presetSubtype="1" decel="100000" fill="hold" grpId="0" nodeType="afterEffect">
                                  <p:stCondLst>
                                    <p:cond delay="250"/>
                                  </p:stCondLst>
                                  <p:iterate type="wd">
                                    <p:tmPct val="10000"/>
                                  </p:iterate>
                                  <p:childTnLst>
                                    <p:set>
                                      <p:cBhvr>
                                        <p:cTn id="22" dur="1" fill="hold">
                                          <p:stCondLst>
                                            <p:cond delay="0"/>
                                          </p:stCondLst>
                                        </p:cTn>
                                        <p:tgtEl>
                                          <p:spTgt spid="34">
                                            <p:txEl>
                                              <p:pRg st="0" end="0"/>
                                            </p:txEl>
                                          </p:spTgt>
                                        </p:tgtEl>
                                        <p:attrNameLst>
                                          <p:attrName>style.visibility</p:attrName>
                                        </p:attrNameLst>
                                      </p:cBhvr>
                                      <p:to>
                                        <p:strVal val="visible"/>
                                      </p:to>
                                    </p:set>
                                    <p:anim calcmode="lin" valueType="num">
                                      <p:cBhvr additive="base">
                                        <p:cTn id="2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8" decel="100000" fill="hold" grpId="0" nodeType="withEffect">
                                  <p:stCondLst>
                                    <p:cond delay="250"/>
                                  </p:stCondLst>
                                  <p:childTnLst>
                                    <p:set>
                                      <p:cBhvr>
                                        <p:cTn id="26" dur="1" fill="hold">
                                          <p:stCondLst>
                                            <p:cond delay="0"/>
                                          </p:stCondLst>
                                        </p:cTn>
                                        <p:tgtEl>
                                          <p:spTgt spid="36">
                                            <p:txEl>
                                              <p:pRg st="0" end="0"/>
                                            </p:txEl>
                                          </p:spTgt>
                                        </p:tgtEl>
                                        <p:attrNameLst>
                                          <p:attrName>style.visibility</p:attrName>
                                        </p:attrNameLst>
                                      </p:cBhvr>
                                      <p:to>
                                        <p:strVal val="visible"/>
                                      </p:to>
                                    </p:set>
                                    <p:anim calcmode="lin" valueType="num">
                                      <p:cBhvr additive="base">
                                        <p:cTn id="27" dur="75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36">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p:stCondLst>
                                    <p:cond delay="25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8" fill="hold" grpId="0" nodeType="afterEffect">
                                  <p:stCondLst>
                                    <p:cond delay="25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par>
                          <p:cTn id="37" fill="hold">
                            <p:stCondLst>
                              <p:cond delay="3750"/>
                            </p:stCondLst>
                            <p:childTnLst>
                              <p:par>
                                <p:cTn id="38" presetID="2" presetClass="entr" presetSubtype="8" decel="100000" fill="hold" grpId="0" nodeType="afterEffect">
                                  <p:stCondLst>
                                    <p:cond delay="250"/>
                                  </p:stCondLst>
                                  <p:childTnLst>
                                    <p:set>
                                      <p:cBhvr>
                                        <p:cTn id="39" dur="1" fill="hold">
                                          <p:stCondLst>
                                            <p:cond delay="0"/>
                                          </p:stCondLst>
                                        </p:cTn>
                                        <p:tgtEl>
                                          <p:spTgt spid="66">
                                            <p:txEl>
                                              <p:pRg st="0" end="0"/>
                                            </p:txEl>
                                          </p:spTgt>
                                        </p:tgtEl>
                                        <p:attrNameLst>
                                          <p:attrName>style.visibility</p:attrName>
                                        </p:attrNameLst>
                                      </p:cBhvr>
                                      <p:to>
                                        <p:strVal val="visible"/>
                                      </p:to>
                                    </p:set>
                                    <p:anim calcmode="lin" valueType="num">
                                      <p:cBhvr additive="base">
                                        <p:cTn id="40" dur="500" fill="hold"/>
                                        <p:tgtEl>
                                          <p:spTgt spid="66">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66">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left)">
                                      <p:cBhvr>
                                        <p:cTn id="45" dur="500"/>
                                        <p:tgtEl>
                                          <p:spTgt spid="67"/>
                                        </p:tgtEl>
                                      </p:cBhvr>
                                    </p:animEffect>
                                  </p:childTnLst>
                                </p:cTn>
                              </p:par>
                            </p:childTnLst>
                          </p:cTn>
                        </p:par>
                        <p:par>
                          <p:cTn id="46" fill="hold">
                            <p:stCondLst>
                              <p:cond delay="5000"/>
                            </p:stCondLst>
                            <p:childTnLst>
                              <p:par>
                                <p:cTn id="47" presetID="2" presetClass="entr" presetSubtype="8" decel="100000" fill="hold" grpId="0" nodeType="afterEffect">
                                  <p:stCondLst>
                                    <p:cond delay="250"/>
                                  </p:stCondLst>
                                  <p:childTnLst>
                                    <p:set>
                                      <p:cBhvr>
                                        <p:cTn id="48" dur="1" fill="hold">
                                          <p:stCondLst>
                                            <p:cond delay="0"/>
                                          </p:stCondLst>
                                        </p:cTn>
                                        <p:tgtEl>
                                          <p:spTgt spid="68">
                                            <p:txEl>
                                              <p:pRg st="0" end="0"/>
                                            </p:txEl>
                                          </p:spTgt>
                                        </p:tgtEl>
                                        <p:attrNameLst>
                                          <p:attrName>style.visibility</p:attrName>
                                        </p:attrNameLst>
                                      </p:cBhvr>
                                      <p:to>
                                        <p:strVal val="visible"/>
                                      </p:to>
                                    </p:set>
                                    <p:anim calcmode="lin" valueType="num">
                                      <p:cBhvr additive="base">
                                        <p:cTn id="49" dur="500" fill="hold"/>
                                        <p:tgtEl>
                                          <p:spTgt spid="68">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8">
                                            <p:txEl>
                                              <p:pRg st="0" end="0"/>
                                            </p:txEl>
                                          </p:spTgt>
                                        </p:tgtEl>
                                        <p:attrNameLst>
                                          <p:attrName>ppt_y</p:attrName>
                                        </p:attrNameLst>
                                      </p:cBhvr>
                                      <p:tavLst>
                                        <p:tav tm="0">
                                          <p:val>
                                            <p:strVal val="#ppt_y"/>
                                          </p:val>
                                        </p:tav>
                                        <p:tav tm="100000">
                                          <p:val>
                                            <p:strVal val="#ppt_y"/>
                                          </p:val>
                                        </p:tav>
                                      </p:tavLst>
                                    </p:anim>
                                  </p:childTnLst>
                                </p:cTn>
                              </p:par>
                            </p:childTnLst>
                          </p:cTn>
                        </p:par>
                        <p:par>
                          <p:cTn id="51" fill="hold">
                            <p:stCondLst>
                              <p:cond delay="5750"/>
                            </p:stCondLst>
                            <p:childTnLst>
                              <p:par>
                                <p:cTn id="52" presetID="22" presetClass="entr" presetSubtype="8" fill="hold" grpId="0" nodeType="after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wipe(left)">
                                      <p:cBhvr>
                                        <p:cTn id="54" dur="500"/>
                                        <p:tgtEl>
                                          <p:spTgt spid="69"/>
                                        </p:tgtEl>
                                      </p:cBhvr>
                                    </p:animEffect>
                                  </p:childTnLst>
                                </p:cTn>
                              </p:par>
                            </p:childTnLst>
                          </p:cTn>
                        </p:par>
                        <p:par>
                          <p:cTn id="55" fill="hold">
                            <p:stCondLst>
                              <p:cond delay="6250"/>
                            </p:stCondLst>
                            <p:childTnLst>
                              <p:par>
                                <p:cTn id="56" presetID="2" presetClass="entr" presetSubtype="1" decel="100000" fill="hold" grpId="0" nodeType="afterEffect">
                                  <p:stCondLst>
                                    <p:cond delay="25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750" fill="hold"/>
                                        <p:tgtEl>
                                          <p:spTgt spid="38"/>
                                        </p:tgtEl>
                                        <p:attrNameLst>
                                          <p:attrName>ppt_x</p:attrName>
                                        </p:attrNameLst>
                                      </p:cBhvr>
                                      <p:tavLst>
                                        <p:tav tm="0">
                                          <p:val>
                                            <p:strVal val="#ppt_x"/>
                                          </p:val>
                                        </p:tav>
                                        <p:tav tm="100000">
                                          <p:val>
                                            <p:strVal val="#ppt_x"/>
                                          </p:val>
                                        </p:tav>
                                      </p:tavLst>
                                    </p:anim>
                                    <p:anim calcmode="lin" valueType="num">
                                      <p:cBhvr additive="base">
                                        <p:cTn id="59" dur="750" fill="hold"/>
                                        <p:tgtEl>
                                          <p:spTgt spid="38"/>
                                        </p:tgtEl>
                                        <p:attrNameLst>
                                          <p:attrName>ppt_y</p:attrName>
                                        </p:attrNameLst>
                                      </p:cBhvr>
                                      <p:tavLst>
                                        <p:tav tm="0">
                                          <p:val>
                                            <p:strVal val="0-#ppt_h/2"/>
                                          </p:val>
                                        </p:tav>
                                        <p:tav tm="100000">
                                          <p:val>
                                            <p:strVal val="#ppt_y"/>
                                          </p:val>
                                        </p:tav>
                                      </p:tavLst>
                                    </p:anim>
                                  </p:childTnLst>
                                </p:cTn>
                              </p:par>
                            </p:childTnLst>
                          </p:cTn>
                        </p:par>
                        <p:par>
                          <p:cTn id="60" fill="hold">
                            <p:stCondLst>
                              <p:cond delay="7250"/>
                            </p:stCondLst>
                            <p:childTnLst>
                              <p:par>
                                <p:cTn id="61" presetID="2" presetClass="entr" presetSubtype="2" decel="100000" fill="hold" grpId="0" nodeType="afterEffect">
                                  <p:stCondLst>
                                    <p:cond delay="0"/>
                                  </p:stCondLst>
                                  <p:childTnLst>
                                    <p:set>
                                      <p:cBhvr>
                                        <p:cTn id="62" dur="1" fill="hold">
                                          <p:stCondLst>
                                            <p:cond delay="0"/>
                                          </p:stCondLst>
                                        </p:cTn>
                                        <p:tgtEl>
                                          <p:spTgt spid="53">
                                            <p:txEl>
                                              <p:pRg st="0" end="0"/>
                                            </p:txEl>
                                          </p:spTgt>
                                        </p:tgtEl>
                                        <p:attrNameLst>
                                          <p:attrName>style.visibility</p:attrName>
                                        </p:attrNameLst>
                                      </p:cBhvr>
                                      <p:to>
                                        <p:strVal val="visible"/>
                                      </p:to>
                                    </p:set>
                                    <p:anim calcmode="lin" valueType="num">
                                      <p:cBhvr additive="base">
                                        <p:cTn id="63" dur="5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2" presetClass="entr" presetSubtype="1"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up)">
                                      <p:cBhvr>
                                        <p:cTn id="68" dur="500"/>
                                        <p:tgtEl>
                                          <p:spTgt spid="37"/>
                                        </p:tgtEl>
                                      </p:cBhvr>
                                    </p:animEffect>
                                  </p:childTnLst>
                                </p:cTn>
                              </p:par>
                            </p:childTnLst>
                          </p:cTn>
                        </p:par>
                        <p:par>
                          <p:cTn id="69" fill="hold">
                            <p:stCondLst>
                              <p:cond delay="8250"/>
                            </p:stCondLst>
                            <p:childTnLst>
                              <p:par>
                                <p:cTn id="70" presetID="10"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childTnLst>
                          </p:cTn>
                        </p:par>
                        <p:par>
                          <p:cTn id="73" fill="hold">
                            <p:stCondLst>
                              <p:cond delay="8750"/>
                            </p:stCondLst>
                            <p:childTnLst>
                              <p:par>
                                <p:cTn id="74" presetID="2" presetClass="entr" presetSubtype="2" decel="100000" fill="hold" grpId="0" nodeType="afterEffect">
                                  <p:stCondLst>
                                    <p:cond delay="0"/>
                                  </p:stCondLst>
                                  <p:childTnLst>
                                    <p:set>
                                      <p:cBhvr>
                                        <p:cTn id="75" dur="1" fill="hold">
                                          <p:stCondLst>
                                            <p:cond delay="0"/>
                                          </p:stCondLst>
                                        </p:cTn>
                                        <p:tgtEl>
                                          <p:spTgt spid="54">
                                            <p:txEl>
                                              <p:pRg st="0" end="0"/>
                                            </p:txEl>
                                          </p:spTgt>
                                        </p:tgtEl>
                                        <p:attrNameLst>
                                          <p:attrName>style.visibility</p:attrName>
                                        </p:attrNameLst>
                                      </p:cBhvr>
                                      <p:to>
                                        <p:strVal val="visible"/>
                                      </p:to>
                                    </p:set>
                                    <p:anim calcmode="lin" valueType="num">
                                      <p:cBhvr additive="base">
                                        <p:cTn id="76"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54">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9250"/>
                            </p:stCondLst>
                            <p:childTnLst>
                              <p:par>
                                <p:cTn id="79" presetID="22" presetClass="entr" presetSubtype="8" fill="hold" grpId="0"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left)">
                                      <p:cBhvr>
                                        <p:cTn id="81" dur="500"/>
                                        <p:tgtEl>
                                          <p:spTgt spid="56"/>
                                        </p:tgtEl>
                                      </p:cBhvr>
                                    </p:animEffect>
                                  </p:childTnLst>
                                </p:cTn>
                              </p:par>
                            </p:childTnLst>
                          </p:cTn>
                        </p:par>
                        <p:par>
                          <p:cTn id="82" fill="hold">
                            <p:stCondLst>
                              <p:cond delay="9750"/>
                            </p:stCondLst>
                            <p:childTnLst>
                              <p:par>
                                <p:cTn id="83" presetID="22" presetClass="entr" presetSubtype="1"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up)">
                                      <p:cBhvr>
                                        <p:cTn id="85" dur="500"/>
                                        <p:tgtEl>
                                          <p:spTgt spid="41"/>
                                        </p:tgtEl>
                                      </p:cBhvr>
                                    </p:animEffect>
                                  </p:childTnLst>
                                </p:cTn>
                              </p:par>
                            </p:childTnLst>
                          </p:cTn>
                        </p:par>
                        <p:par>
                          <p:cTn id="86" fill="hold">
                            <p:stCondLst>
                              <p:cond delay="10250"/>
                            </p:stCondLst>
                            <p:childTnLst>
                              <p:par>
                                <p:cTn id="87" presetID="10" presetClass="entr" presetSubtype="0" fill="hold" grpId="0" nodeType="after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childTnLst>
                          </p:cTn>
                        </p:par>
                        <p:par>
                          <p:cTn id="90" fill="hold">
                            <p:stCondLst>
                              <p:cond delay="10750"/>
                            </p:stCondLst>
                            <p:childTnLst>
                              <p:par>
                                <p:cTn id="91" presetID="2" presetClass="entr" presetSubtype="2" decel="100000" fill="hold" grpId="0" nodeType="afterEffect">
                                  <p:stCondLst>
                                    <p:cond delay="0"/>
                                  </p:stCondLst>
                                  <p:childTnLst>
                                    <p:set>
                                      <p:cBhvr>
                                        <p:cTn id="92" dur="1" fill="hold">
                                          <p:stCondLst>
                                            <p:cond delay="0"/>
                                          </p:stCondLst>
                                        </p:cTn>
                                        <p:tgtEl>
                                          <p:spTgt spid="60">
                                            <p:txEl>
                                              <p:pRg st="0" end="0"/>
                                            </p:txEl>
                                          </p:spTgt>
                                        </p:tgtEl>
                                        <p:attrNameLst>
                                          <p:attrName>style.visibility</p:attrName>
                                        </p:attrNameLst>
                                      </p:cBhvr>
                                      <p:to>
                                        <p:strVal val="visible"/>
                                      </p:to>
                                    </p:set>
                                    <p:anim calcmode="lin" valueType="num">
                                      <p:cBhvr additive="base">
                                        <p:cTn id="93"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par>
                          <p:cTn id="95" fill="hold">
                            <p:stCondLst>
                              <p:cond delay="11250"/>
                            </p:stCondLst>
                            <p:childTnLst>
                              <p:par>
                                <p:cTn id="96" presetID="22" presetClass="entr" presetSubtype="8"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left)">
                                      <p:cBhvr>
                                        <p:cTn id="98" dur="500"/>
                                        <p:tgtEl>
                                          <p:spTgt spid="61"/>
                                        </p:tgtEl>
                                      </p:cBhvr>
                                    </p:animEffect>
                                  </p:childTnLst>
                                </p:cTn>
                              </p:par>
                            </p:childTnLst>
                          </p:cTn>
                        </p:par>
                        <p:par>
                          <p:cTn id="99" fill="hold">
                            <p:stCondLst>
                              <p:cond delay="11750"/>
                            </p:stCondLst>
                            <p:childTnLst>
                              <p:par>
                                <p:cTn id="100" presetID="22" presetClass="entr" presetSubtype="1" fill="hold" nodeType="after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wipe(up)">
                                      <p:cBhvr>
                                        <p:cTn id="102" dur="500"/>
                                        <p:tgtEl>
                                          <p:spTgt spid="45"/>
                                        </p:tgtEl>
                                      </p:cBhvr>
                                    </p:animEffect>
                                  </p:childTnLst>
                                </p:cTn>
                              </p:par>
                            </p:childTnLst>
                          </p:cTn>
                        </p:par>
                        <p:par>
                          <p:cTn id="103" fill="hold">
                            <p:stCondLst>
                              <p:cond delay="12250"/>
                            </p:stCondLst>
                            <p:childTnLst>
                              <p:par>
                                <p:cTn id="104" presetID="10" presetClass="entr" presetSubtype="0" fill="hold" grpId="0" nodeType="after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childTnLst>
                          </p:cTn>
                        </p:par>
                        <p:par>
                          <p:cTn id="107" fill="hold">
                            <p:stCondLst>
                              <p:cond delay="12750"/>
                            </p:stCondLst>
                            <p:childTnLst>
                              <p:par>
                                <p:cTn id="108" presetID="2" presetClass="entr" presetSubtype="2" decel="100000" fill="hold" grpId="0" nodeType="afterEffect">
                                  <p:stCondLst>
                                    <p:cond delay="0"/>
                                  </p:stCondLst>
                                  <p:childTnLst>
                                    <p:set>
                                      <p:cBhvr>
                                        <p:cTn id="109" dur="1" fill="hold">
                                          <p:stCondLst>
                                            <p:cond delay="0"/>
                                          </p:stCondLst>
                                        </p:cTn>
                                        <p:tgtEl>
                                          <p:spTgt spid="62">
                                            <p:txEl>
                                              <p:pRg st="0" end="0"/>
                                            </p:txEl>
                                          </p:spTgt>
                                        </p:tgtEl>
                                        <p:attrNameLst>
                                          <p:attrName>style.visibility</p:attrName>
                                        </p:attrNameLst>
                                      </p:cBhvr>
                                      <p:to>
                                        <p:strVal val="visible"/>
                                      </p:to>
                                    </p:set>
                                    <p:anim calcmode="lin" valueType="num">
                                      <p:cBhvr additive="base">
                                        <p:cTn id="110"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62">
                                            <p:txEl>
                                              <p:pRg st="0" end="0"/>
                                            </p:txEl>
                                          </p:spTgt>
                                        </p:tgtEl>
                                        <p:attrNameLst>
                                          <p:attrName>ppt_y</p:attrName>
                                        </p:attrNameLst>
                                      </p:cBhvr>
                                      <p:tavLst>
                                        <p:tav tm="0">
                                          <p:val>
                                            <p:strVal val="#ppt_y"/>
                                          </p:val>
                                        </p:tav>
                                        <p:tav tm="100000">
                                          <p:val>
                                            <p:strVal val="#ppt_y"/>
                                          </p:val>
                                        </p:tav>
                                      </p:tavLst>
                                    </p:anim>
                                  </p:childTnLst>
                                </p:cTn>
                              </p:par>
                            </p:childTnLst>
                          </p:cTn>
                        </p:par>
                        <p:par>
                          <p:cTn id="112" fill="hold">
                            <p:stCondLst>
                              <p:cond delay="13250"/>
                            </p:stCondLst>
                            <p:childTnLst>
                              <p:par>
                                <p:cTn id="113" presetID="22" presetClass="entr" presetSubtype="8" fill="hold" grpId="0" nodeType="after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wipe(left)">
                                      <p:cBhvr>
                                        <p:cTn id="115" dur="500"/>
                                        <p:tgtEl>
                                          <p:spTgt spid="63"/>
                                        </p:tgtEl>
                                      </p:cBhvr>
                                    </p:animEffect>
                                  </p:childTnLst>
                                </p:cTn>
                              </p:par>
                            </p:childTnLst>
                          </p:cTn>
                        </p:par>
                        <p:par>
                          <p:cTn id="116" fill="hold">
                            <p:stCondLst>
                              <p:cond delay="13750"/>
                            </p:stCondLst>
                            <p:childTnLst>
                              <p:par>
                                <p:cTn id="117" presetID="22" presetClass="entr" presetSubtype="1" fill="hold"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wipe(up)">
                                      <p:cBhvr>
                                        <p:cTn id="119" dur="500"/>
                                        <p:tgtEl>
                                          <p:spTgt spid="47"/>
                                        </p:tgtEl>
                                      </p:cBhvr>
                                    </p:animEffect>
                                  </p:childTnLst>
                                </p:cTn>
                              </p:par>
                            </p:childTnLst>
                          </p:cTn>
                        </p:par>
                        <p:par>
                          <p:cTn id="120" fill="hold">
                            <p:stCondLst>
                              <p:cond delay="14250"/>
                            </p:stCondLst>
                            <p:childTnLst>
                              <p:par>
                                <p:cTn id="121" presetID="10" presetClass="entr" presetSubtype="0"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fade">
                                      <p:cBhvr>
                                        <p:cTn id="123" dur="500"/>
                                        <p:tgtEl>
                                          <p:spTgt spid="48"/>
                                        </p:tgtEl>
                                      </p:cBhvr>
                                    </p:animEffect>
                                  </p:childTnLst>
                                </p:cTn>
                              </p:par>
                            </p:childTnLst>
                          </p:cTn>
                        </p:par>
                        <p:par>
                          <p:cTn id="124" fill="hold">
                            <p:stCondLst>
                              <p:cond delay="14750"/>
                            </p:stCondLst>
                            <p:childTnLst>
                              <p:par>
                                <p:cTn id="125" presetID="2" presetClass="entr" presetSubtype="2" decel="100000" fill="hold" grpId="0" nodeType="afterEffect">
                                  <p:stCondLst>
                                    <p:cond delay="0"/>
                                  </p:stCondLst>
                                  <p:childTnLst>
                                    <p:set>
                                      <p:cBhvr>
                                        <p:cTn id="126" dur="1" fill="hold">
                                          <p:stCondLst>
                                            <p:cond delay="0"/>
                                          </p:stCondLst>
                                        </p:cTn>
                                        <p:tgtEl>
                                          <p:spTgt spid="64">
                                            <p:txEl>
                                              <p:pRg st="0" end="0"/>
                                            </p:txEl>
                                          </p:spTgt>
                                        </p:tgtEl>
                                        <p:attrNameLst>
                                          <p:attrName>style.visibility</p:attrName>
                                        </p:attrNameLst>
                                      </p:cBhvr>
                                      <p:to>
                                        <p:strVal val="visible"/>
                                      </p:to>
                                    </p:set>
                                    <p:anim calcmode="lin" valueType="num">
                                      <p:cBhvr additive="base">
                                        <p:cTn id="127" dur="500" fill="hold"/>
                                        <p:tgtEl>
                                          <p:spTgt spid="64">
                                            <p:txEl>
                                              <p:pRg st="0" end="0"/>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64">
                                            <p:txEl>
                                              <p:pRg st="0" end="0"/>
                                            </p:txEl>
                                          </p:spTgt>
                                        </p:tgtEl>
                                        <p:attrNameLst>
                                          <p:attrName>ppt_y</p:attrName>
                                        </p:attrNameLst>
                                      </p:cBhvr>
                                      <p:tavLst>
                                        <p:tav tm="0">
                                          <p:val>
                                            <p:strVal val="#ppt_y"/>
                                          </p:val>
                                        </p:tav>
                                        <p:tav tm="100000">
                                          <p:val>
                                            <p:strVal val="#ppt_y"/>
                                          </p:val>
                                        </p:tav>
                                      </p:tavLst>
                                    </p:anim>
                                  </p:childTnLst>
                                </p:cTn>
                              </p:par>
                            </p:childTnLst>
                          </p:cTn>
                        </p:par>
                        <p:par>
                          <p:cTn id="129" fill="hold">
                            <p:stCondLst>
                              <p:cond delay="15250"/>
                            </p:stCondLst>
                            <p:childTnLst>
                              <p:par>
                                <p:cTn id="130" presetID="22" presetClass="entr" presetSubtype="8" fill="hold" grpId="0" nodeType="afterEffect">
                                  <p:stCondLst>
                                    <p:cond delay="0"/>
                                  </p:stCondLst>
                                  <p:childTnLst>
                                    <p:set>
                                      <p:cBhvr>
                                        <p:cTn id="131" dur="1" fill="hold">
                                          <p:stCondLst>
                                            <p:cond delay="0"/>
                                          </p:stCondLst>
                                        </p:cTn>
                                        <p:tgtEl>
                                          <p:spTgt spid="65"/>
                                        </p:tgtEl>
                                        <p:attrNameLst>
                                          <p:attrName>style.visibility</p:attrName>
                                        </p:attrNameLst>
                                      </p:cBhvr>
                                      <p:to>
                                        <p:strVal val="visible"/>
                                      </p:to>
                                    </p:set>
                                    <p:animEffect transition="in" filter="wipe(left)">
                                      <p:cBhvr>
                                        <p:cTn id="13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2" presetClass="entr" presetSubtype="8" fill="hold" nodeType="after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1" decel="100000" fill="hold" nodeType="afterEffect">
                  <p:stCondLst>
                    <p:cond delay="25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35" grpId="0" animBg="1"/>
      <p:bldP spid="36" grpId="0" build="p">
        <p:tmplLst>
          <p:tmpl lvl="1">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0-#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8" grpId="0" animBg="1"/>
      <p:bldP spid="39" grpId="0" animBg="1"/>
      <p:bldP spid="44" grpId="0" animBg="1"/>
      <p:bldP spid="46" grpId="0" animBg="1"/>
      <p:bldP spid="48" grpId="0" animBg="1"/>
      <p:bldP spid="53" grpId="0" build="p">
        <p:tmplLst>
          <p:tmpl lvl="1">
            <p:tnLst>
              <p:par>
                <p:cTn presetID="2" presetClass="entr" presetSubtype="2" decel="10000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2"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60" grpId="0" build="p">
        <p:tmplLst>
          <p:tmpl lvl="1">
            <p:tnLst>
              <p:par>
                <p:cTn presetID="2" presetClass="entr" presetSubtype="2" decel="10000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2"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p:tmplLst>
          <p:tmpl>
            <p:tnLst>
              <p:par>
                <p:cTn presetID="22" presetClass="entr" presetSubtype="8"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4" grpId="0" build="p">
        <p:tmplLst>
          <p:tmpl lvl="1">
            <p:tnLst>
              <p:par>
                <p:cTn presetID="2" presetClass="entr" presetSubtype="2" decel="10000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1+#ppt_w/2"/>
                          </p:val>
                        </p:tav>
                        <p:tav tm="100000">
                          <p:val>
                            <p:strVal val="#ppt_x"/>
                          </p:val>
                        </p:tav>
                      </p:tavLst>
                    </p:anim>
                    <p:anim calcmode="lin" valueType="num">
                      <p:cBhvr additive="base">
                        <p:cTn dur="500" fill="hold"/>
                        <p:tgtEl>
                          <p:spTgt spid="64"/>
                        </p:tgtEl>
                        <p:attrNameLst>
                          <p:attrName>ppt_y</p:attrName>
                        </p:attrNameLst>
                      </p:cBhvr>
                      <p:tavLst>
                        <p:tav tm="0">
                          <p:val>
                            <p:strVal val="#ppt_y"/>
                          </p:val>
                        </p:tav>
                        <p:tav tm="100000">
                          <p:val>
                            <p:strVal val="#ppt_y"/>
                          </p:val>
                        </p:tav>
                      </p:tavLst>
                    </p:anim>
                  </p:childTnLst>
                </p:cTn>
              </p:par>
            </p:tnLst>
          </p:tmpl>
        </p:tmplLst>
      </p:bldP>
      <p:bldP spid="65" grpId="0">
        <p:tmplLst>
          <p:tmpl>
            <p:tnLst>
              <p:par>
                <p:cTn presetID="22" presetClass="entr" presetSubtype="8"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P spid="66" grpId="0" build="p">
        <p:tmplLst>
          <p:tmpl lvl="1">
            <p:tnLst>
              <p:par>
                <p:cTn presetID="2" presetClass="entr" presetSubtype="8"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0-#ppt_w/2"/>
                          </p:val>
                        </p:tav>
                        <p:tav tm="100000">
                          <p:val>
                            <p:strVal val="#ppt_x"/>
                          </p:val>
                        </p:tav>
                      </p:tavLst>
                    </p:anim>
                    <p:anim calcmode="lin" valueType="num">
                      <p:cBhvr additive="base">
                        <p:cTn dur="500" fill="hold"/>
                        <p:tgtEl>
                          <p:spTgt spid="66"/>
                        </p:tgtEl>
                        <p:attrNameLst>
                          <p:attrName>ppt_y</p:attrName>
                        </p:attrNameLst>
                      </p:cBhvr>
                      <p:tavLst>
                        <p:tav tm="0">
                          <p:val>
                            <p:strVal val="#ppt_y"/>
                          </p:val>
                        </p:tav>
                        <p:tav tm="100000">
                          <p:val>
                            <p:strVal val="#ppt_y"/>
                          </p:val>
                        </p:tav>
                      </p:tavLst>
                    </p:anim>
                  </p:childTnLst>
                </p:cTn>
              </p:par>
            </p:tnLst>
          </p:tmpl>
        </p:tmplLst>
      </p:bldP>
      <p:bldP spid="67" grpId="0">
        <p:tmplLst>
          <p:tmpl>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build="p">
        <p:tmplLst>
          <p:tmpl lvl="1">
            <p:tnLst>
              <p:par>
                <p:cTn presetID="2" presetClass="entr" presetSubtype="8" decel="100000" fill="hold" nodeType="afterEffect">
                  <p:stCondLst>
                    <p:cond delay="25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500" fill="hold"/>
                        <p:tgtEl>
                          <p:spTgt spid="68"/>
                        </p:tgtEl>
                        <p:attrNameLst>
                          <p:attrName>ppt_x</p:attrName>
                        </p:attrNameLst>
                      </p:cBhvr>
                      <p:tavLst>
                        <p:tav tm="0">
                          <p:val>
                            <p:strVal val="0-#ppt_w/2"/>
                          </p:val>
                        </p:tav>
                        <p:tav tm="100000">
                          <p:val>
                            <p:strVal val="#ppt_x"/>
                          </p:val>
                        </p:tav>
                      </p:tavLst>
                    </p:anim>
                    <p:anim calcmode="lin" valueType="num">
                      <p:cBhvr additive="base">
                        <p:cTn dur="500" fill="hold"/>
                        <p:tgtEl>
                          <p:spTgt spid="68"/>
                        </p:tgtEl>
                        <p:attrNameLst>
                          <p:attrName>ppt_y</p:attrName>
                        </p:attrNameLst>
                      </p:cBhvr>
                      <p:tavLst>
                        <p:tav tm="0">
                          <p:val>
                            <p:strVal val="#ppt_y"/>
                          </p:val>
                        </p:tav>
                        <p:tav tm="100000">
                          <p:val>
                            <p:strVal val="#ppt_y"/>
                          </p:val>
                        </p:tav>
                      </p:tavLst>
                    </p:anim>
                  </p:childTnLst>
                </p:cTn>
              </p:par>
            </p:tnLst>
          </p:tmpl>
        </p:tmplLst>
      </p:bldP>
      <p:bldP spid="69" grpId="0">
        <p:tmplLst>
          <p:tmpl>
            <p:tnLst>
              <p:par>
                <p:cTn presetID="22" presetClass="entr" presetSubtype="8"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left)">
                      <p:cBhvr>
                        <p:cTn dur="500"/>
                        <p:tgtEl>
                          <p:spTgt spid="6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2322095" y="3821588"/>
            <a:ext cx="13643811" cy="3568017"/>
          </a:xfrm>
        </p:spPr>
        <p:txBody>
          <a:bodyPr anchor="ctr">
            <a:normAutofit/>
          </a:bodyPr>
          <a:lstStyle>
            <a:lvl1pPr>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403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s, Caption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7" name="テキスト プレースホルダー 12"/>
          <p:cNvSpPr>
            <a:spLocks noGrp="1"/>
          </p:cNvSpPr>
          <p:nvPr>
            <p:ph type="body" sz="quarter" idx="12" hasCustomPrompt="1"/>
          </p:nvPr>
        </p:nvSpPr>
        <p:spPr>
          <a:xfrm>
            <a:off x="1122885"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3" hasCustomPrompt="1"/>
          </p:nvPr>
        </p:nvSpPr>
        <p:spPr>
          <a:xfrm>
            <a:off x="1122885"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a:t>Caption Goes Here</a:t>
            </a:r>
            <a:endParaRPr kumimoji="1" lang="ja-JP" altLang="en-US" dirty="0"/>
          </a:p>
        </p:txBody>
      </p:sp>
      <p:sp>
        <p:nvSpPr>
          <p:cNvPr id="39" name="正方形/長方形 38"/>
          <p:cNvSpPr/>
          <p:nvPr userDrawn="1"/>
        </p:nvSpPr>
        <p:spPr>
          <a:xfrm>
            <a:off x="2053809" y="927181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図プレースホルダー 64"/>
          <p:cNvSpPr>
            <a:spLocks noGrp="1"/>
          </p:cNvSpPr>
          <p:nvPr>
            <p:ph type="pic" sz="quarter" idx="43" hasCustomPrompt="1"/>
          </p:nvPr>
        </p:nvSpPr>
        <p:spPr>
          <a:xfrm>
            <a:off x="1523643" y="2731688"/>
            <a:ext cx="2888231" cy="2886903"/>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66" name="図プレースホルダー 64"/>
          <p:cNvSpPr>
            <a:spLocks noGrp="1"/>
          </p:cNvSpPr>
          <p:nvPr>
            <p:ph type="pic" sz="quarter" idx="44" hasCustomPrompt="1"/>
          </p:nvPr>
        </p:nvSpPr>
        <p:spPr>
          <a:xfrm>
            <a:off x="5750674" y="2731688"/>
            <a:ext cx="2888231" cy="2886903"/>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7" name="図プレースホルダー 64"/>
          <p:cNvSpPr>
            <a:spLocks noGrp="1"/>
          </p:cNvSpPr>
          <p:nvPr>
            <p:ph type="pic" sz="quarter" idx="45" hasCustomPrompt="1"/>
          </p:nvPr>
        </p:nvSpPr>
        <p:spPr>
          <a:xfrm>
            <a:off x="9977705" y="2731688"/>
            <a:ext cx="2888231" cy="2886903"/>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8" name="図プレースホルダー 64"/>
          <p:cNvSpPr>
            <a:spLocks noGrp="1"/>
          </p:cNvSpPr>
          <p:nvPr>
            <p:ph type="pic" sz="quarter" idx="46" hasCustomPrompt="1"/>
          </p:nvPr>
        </p:nvSpPr>
        <p:spPr>
          <a:xfrm>
            <a:off x="14204736" y="2731688"/>
            <a:ext cx="2888231" cy="2886903"/>
          </a:xfrm>
          <a:solidFill>
            <a:schemeClr val="accent5">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72" name="テキスト プレースホルダー 12"/>
          <p:cNvSpPr>
            <a:spLocks noGrp="1"/>
          </p:cNvSpPr>
          <p:nvPr>
            <p:ph type="body" sz="quarter" idx="47" hasCustomPrompt="1"/>
          </p:nvPr>
        </p:nvSpPr>
        <p:spPr>
          <a:xfrm>
            <a:off x="5349916"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3" name="テキスト プレースホルダー 12"/>
          <p:cNvSpPr>
            <a:spLocks noGrp="1"/>
          </p:cNvSpPr>
          <p:nvPr>
            <p:ph type="body" sz="quarter" idx="48" hasCustomPrompt="1"/>
          </p:nvPr>
        </p:nvSpPr>
        <p:spPr>
          <a:xfrm>
            <a:off x="5349916"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4" name="正方形/長方形 73"/>
          <p:cNvSpPr/>
          <p:nvPr userDrawn="1"/>
        </p:nvSpPr>
        <p:spPr>
          <a:xfrm>
            <a:off x="6280840" y="7924282"/>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プレースホルダー 12"/>
          <p:cNvSpPr>
            <a:spLocks noGrp="1"/>
          </p:cNvSpPr>
          <p:nvPr>
            <p:ph type="body" sz="quarter" idx="49" hasCustomPrompt="1"/>
          </p:nvPr>
        </p:nvSpPr>
        <p:spPr>
          <a:xfrm>
            <a:off x="9576947"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6" name="テキスト プレースホルダー 12"/>
          <p:cNvSpPr>
            <a:spLocks noGrp="1"/>
          </p:cNvSpPr>
          <p:nvPr>
            <p:ph type="body" sz="quarter" idx="50" hasCustomPrompt="1"/>
          </p:nvPr>
        </p:nvSpPr>
        <p:spPr>
          <a:xfrm>
            <a:off x="9576947"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7" name="正方形/長方形 76"/>
          <p:cNvSpPr/>
          <p:nvPr userDrawn="1"/>
        </p:nvSpPr>
        <p:spPr>
          <a:xfrm>
            <a:off x="10507871" y="927181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プレースホルダー 12"/>
          <p:cNvSpPr>
            <a:spLocks noGrp="1"/>
          </p:cNvSpPr>
          <p:nvPr>
            <p:ph type="body" sz="quarter" idx="51" hasCustomPrompt="1"/>
          </p:nvPr>
        </p:nvSpPr>
        <p:spPr>
          <a:xfrm>
            <a:off x="13803978" y="6780058"/>
            <a:ext cx="368974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9" name="テキスト プレースホルダー 12"/>
          <p:cNvSpPr>
            <a:spLocks noGrp="1"/>
          </p:cNvSpPr>
          <p:nvPr>
            <p:ph type="body" sz="quarter" idx="52" hasCustomPrompt="1"/>
          </p:nvPr>
        </p:nvSpPr>
        <p:spPr>
          <a:xfrm>
            <a:off x="13803978" y="5838863"/>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80" name="正方形/長方形 79"/>
          <p:cNvSpPr/>
          <p:nvPr userDrawn="1"/>
        </p:nvSpPr>
        <p:spPr>
          <a:xfrm>
            <a:off x="14734902" y="7924282"/>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01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 calcmode="lin" valueType="num">
                                      <p:cBhvr additive="base">
                                        <p:cTn id="1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1600"/>
                            </p:stCondLst>
                            <p:childTnLst>
                              <p:par>
                                <p:cTn id="22" presetID="14" presetClass="entr" presetSubtype="1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randombar(horizontal)">
                                      <p:cBhvr>
                                        <p:cTn id="24" dur="500"/>
                                        <p:tgtEl>
                                          <p:spTgt spid="66"/>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73">
                                            <p:txEl>
                                              <p:pRg st="0" end="0"/>
                                            </p:txEl>
                                          </p:spTgt>
                                        </p:tgtEl>
                                        <p:attrNameLst>
                                          <p:attrName>style.visibility</p:attrName>
                                        </p:attrNameLst>
                                      </p:cBhvr>
                                      <p:to>
                                        <p:strVal val="visible"/>
                                      </p:to>
                                    </p:set>
                                    <p:anim calcmode="lin" valueType="num">
                                      <p:cBhvr additive="base">
                                        <p:cTn id="28"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3">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74"/>
                                        </p:tgtEl>
                                        <p:attrNameLst>
                                          <p:attrName>style.visibility</p:attrName>
                                        </p:attrNameLst>
                                      </p:cBhvr>
                                      <p:to>
                                        <p:strVal val="visible"/>
                                      </p:to>
                                    </p:set>
                                    <p:anim calcmode="lin" valueType="num">
                                      <p:cBhvr additive="base">
                                        <p:cTn id="32" dur="500" fill="hold"/>
                                        <p:tgtEl>
                                          <p:spTgt spid="74"/>
                                        </p:tgtEl>
                                        <p:attrNameLst>
                                          <p:attrName>ppt_x</p:attrName>
                                        </p:attrNameLst>
                                      </p:cBhvr>
                                      <p:tavLst>
                                        <p:tav tm="0">
                                          <p:val>
                                            <p:strVal val="#ppt_x"/>
                                          </p:val>
                                        </p:tav>
                                        <p:tav tm="100000">
                                          <p:val>
                                            <p:strVal val="#ppt_x"/>
                                          </p:val>
                                        </p:tav>
                                      </p:tavLst>
                                    </p:anim>
                                    <p:anim calcmode="lin" valueType="num">
                                      <p:cBhvr additive="base">
                                        <p:cTn id="33" dur="500" fill="hold"/>
                                        <p:tgtEl>
                                          <p:spTgt spid="74"/>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left)">
                                      <p:cBhvr>
                                        <p:cTn id="37" dur="500"/>
                                        <p:tgtEl>
                                          <p:spTgt spid="72"/>
                                        </p:tgtEl>
                                      </p:cBhvr>
                                    </p:animEffect>
                                  </p:childTnLst>
                                </p:cTn>
                              </p:par>
                            </p:childTnLst>
                          </p:cTn>
                        </p:par>
                        <p:par>
                          <p:cTn id="38" fill="hold">
                            <p:stCondLst>
                              <p:cond delay="3200"/>
                            </p:stCondLst>
                            <p:childTnLst>
                              <p:par>
                                <p:cTn id="39" presetID="14" presetClass="entr" presetSubtype="1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randombar(horizontal)">
                                      <p:cBhvr>
                                        <p:cTn id="41" dur="500"/>
                                        <p:tgtEl>
                                          <p:spTgt spid="67"/>
                                        </p:tgtEl>
                                      </p:cBhvr>
                                    </p:animEffect>
                                  </p:childTnLst>
                                </p:cTn>
                              </p:par>
                            </p:childTnLst>
                          </p:cTn>
                        </p:par>
                        <p:par>
                          <p:cTn id="42" fill="hold">
                            <p:stCondLst>
                              <p:cond delay="3700"/>
                            </p:stCondLst>
                            <p:childTnLst>
                              <p:par>
                                <p:cTn id="43" presetID="2" presetClass="entr" presetSubtype="4" decel="100000" fill="hold" grpId="0" nodeType="afterEffect">
                                  <p:stCondLst>
                                    <p:cond delay="0"/>
                                  </p:stCondLst>
                                  <p:childTnLst>
                                    <p:set>
                                      <p:cBhvr>
                                        <p:cTn id="44" dur="1" fill="hold">
                                          <p:stCondLst>
                                            <p:cond delay="0"/>
                                          </p:stCondLst>
                                        </p:cTn>
                                        <p:tgtEl>
                                          <p:spTgt spid="76">
                                            <p:txEl>
                                              <p:pRg st="0" end="0"/>
                                            </p:txEl>
                                          </p:spTgt>
                                        </p:tgtEl>
                                        <p:attrNameLst>
                                          <p:attrName>style.visibility</p:attrName>
                                        </p:attrNameLst>
                                      </p:cBhvr>
                                      <p:to>
                                        <p:strVal val="visible"/>
                                      </p:to>
                                    </p:set>
                                    <p:anim calcmode="lin" valueType="num">
                                      <p:cBhvr additive="base">
                                        <p:cTn id="45"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6">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100"/>
                                  </p:stCondLst>
                                  <p:childTnLst>
                                    <p:set>
                                      <p:cBhvr>
                                        <p:cTn id="48" dur="1" fill="hold">
                                          <p:stCondLst>
                                            <p:cond delay="0"/>
                                          </p:stCondLst>
                                        </p:cTn>
                                        <p:tgtEl>
                                          <p:spTgt spid="77"/>
                                        </p:tgtEl>
                                        <p:attrNameLst>
                                          <p:attrName>style.visibility</p:attrName>
                                        </p:attrNameLst>
                                      </p:cBhvr>
                                      <p:to>
                                        <p:strVal val="visible"/>
                                      </p:to>
                                    </p:set>
                                    <p:anim calcmode="lin" valueType="num">
                                      <p:cBhvr additive="base">
                                        <p:cTn id="49" dur="500" fill="hold"/>
                                        <p:tgtEl>
                                          <p:spTgt spid="77"/>
                                        </p:tgtEl>
                                        <p:attrNameLst>
                                          <p:attrName>ppt_x</p:attrName>
                                        </p:attrNameLst>
                                      </p:cBhvr>
                                      <p:tavLst>
                                        <p:tav tm="0">
                                          <p:val>
                                            <p:strVal val="#ppt_x"/>
                                          </p:val>
                                        </p:tav>
                                        <p:tav tm="100000">
                                          <p:val>
                                            <p:strVal val="#ppt_x"/>
                                          </p:val>
                                        </p:tav>
                                      </p:tavLst>
                                    </p:anim>
                                    <p:anim calcmode="lin" valueType="num">
                                      <p:cBhvr additive="base">
                                        <p:cTn id="50" dur="500" fill="hold"/>
                                        <p:tgtEl>
                                          <p:spTgt spid="77"/>
                                        </p:tgtEl>
                                        <p:attrNameLst>
                                          <p:attrName>ppt_y</p:attrName>
                                        </p:attrNameLst>
                                      </p:cBhvr>
                                      <p:tavLst>
                                        <p:tav tm="0">
                                          <p:val>
                                            <p:strVal val="1+#ppt_h/2"/>
                                          </p:val>
                                        </p:tav>
                                        <p:tav tm="100000">
                                          <p:val>
                                            <p:strVal val="#ppt_y"/>
                                          </p:val>
                                        </p:tav>
                                      </p:tavLst>
                                    </p:anim>
                                  </p:childTnLst>
                                </p:cTn>
                              </p:par>
                            </p:childTnLst>
                          </p:cTn>
                        </p:par>
                        <p:par>
                          <p:cTn id="51" fill="hold">
                            <p:stCondLst>
                              <p:cond delay="4300"/>
                            </p:stCondLst>
                            <p:childTnLst>
                              <p:par>
                                <p:cTn id="52" presetID="22" presetClass="entr" presetSubtype="8"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childTnLst>
                          </p:cTn>
                        </p:par>
                        <p:par>
                          <p:cTn id="55" fill="hold">
                            <p:stCondLst>
                              <p:cond delay="4800"/>
                            </p:stCondLst>
                            <p:childTnLst>
                              <p:par>
                                <p:cTn id="56" presetID="14" presetClass="entr" presetSubtype="10"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randombar(horizontal)">
                                      <p:cBhvr>
                                        <p:cTn id="58" dur="500"/>
                                        <p:tgtEl>
                                          <p:spTgt spid="68"/>
                                        </p:tgtEl>
                                      </p:cBhvr>
                                    </p:animEffect>
                                  </p:childTnLst>
                                </p:cTn>
                              </p:par>
                            </p:childTnLst>
                          </p:cTn>
                        </p:par>
                        <p:par>
                          <p:cTn id="59" fill="hold">
                            <p:stCondLst>
                              <p:cond delay="5300"/>
                            </p:stCondLst>
                            <p:childTnLst>
                              <p:par>
                                <p:cTn id="60" presetID="2" presetClass="entr" presetSubtype="4" decel="100000" fill="hold" grpId="0" nodeType="afterEffect">
                                  <p:stCondLst>
                                    <p:cond delay="0"/>
                                  </p:stCondLst>
                                  <p:childTnLst>
                                    <p:set>
                                      <p:cBhvr>
                                        <p:cTn id="61" dur="1" fill="hold">
                                          <p:stCondLst>
                                            <p:cond delay="0"/>
                                          </p:stCondLst>
                                        </p:cTn>
                                        <p:tgtEl>
                                          <p:spTgt spid="79">
                                            <p:txEl>
                                              <p:pRg st="0" end="0"/>
                                            </p:txEl>
                                          </p:spTgt>
                                        </p:tgtEl>
                                        <p:attrNameLst>
                                          <p:attrName>style.visibility</p:attrName>
                                        </p:attrNameLst>
                                      </p:cBhvr>
                                      <p:to>
                                        <p:strVal val="visible"/>
                                      </p:to>
                                    </p:set>
                                    <p:anim calcmode="lin" valueType="num">
                                      <p:cBhvr additive="base">
                                        <p:cTn id="6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9">
                                            <p:txEl>
                                              <p:pRg st="0" end="0"/>
                                            </p:txEl>
                                          </p:spTgt>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100"/>
                                  </p:stCondLst>
                                  <p:childTnLst>
                                    <p:set>
                                      <p:cBhvr>
                                        <p:cTn id="65" dur="1" fill="hold">
                                          <p:stCondLst>
                                            <p:cond delay="0"/>
                                          </p:stCondLst>
                                        </p:cTn>
                                        <p:tgtEl>
                                          <p:spTgt spid="80"/>
                                        </p:tgtEl>
                                        <p:attrNameLst>
                                          <p:attrName>style.visibility</p:attrName>
                                        </p:attrNameLst>
                                      </p:cBhvr>
                                      <p:to>
                                        <p:strVal val="visible"/>
                                      </p:to>
                                    </p:set>
                                    <p:anim calcmode="lin" valueType="num">
                                      <p:cBhvr additive="base">
                                        <p:cTn id="66" dur="500" fill="hold"/>
                                        <p:tgtEl>
                                          <p:spTgt spid="80"/>
                                        </p:tgtEl>
                                        <p:attrNameLst>
                                          <p:attrName>ppt_x</p:attrName>
                                        </p:attrNameLst>
                                      </p:cBhvr>
                                      <p:tavLst>
                                        <p:tav tm="0">
                                          <p:val>
                                            <p:strVal val="#ppt_x"/>
                                          </p:val>
                                        </p:tav>
                                        <p:tav tm="100000">
                                          <p:val>
                                            <p:strVal val="#ppt_x"/>
                                          </p:val>
                                        </p:tav>
                                      </p:tavLst>
                                    </p:anim>
                                    <p:anim calcmode="lin" valueType="num">
                                      <p:cBhvr additive="base">
                                        <p:cTn id="67" dur="500" fill="hold"/>
                                        <p:tgtEl>
                                          <p:spTgt spid="80"/>
                                        </p:tgtEl>
                                        <p:attrNameLst>
                                          <p:attrName>ppt_y</p:attrName>
                                        </p:attrNameLst>
                                      </p:cBhvr>
                                      <p:tavLst>
                                        <p:tav tm="0">
                                          <p:val>
                                            <p:strVal val="1+#ppt_h/2"/>
                                          </p:val>
                                        </p:tav>
                                        <p:tav tm="100000">
                                          <p:val>
                                            <p:strVal val="#ppt_y"/>
                                          </p:val>
                                        </p:tav>
                                      </p:tavLst>
                                    </p:anim>
                                  </p:childTnLst>
                                </p:cTn>
                              </p:par>
                            </p:childTnLst>
                          </p:cTn>
                        </p:par>
                        <p:par>
                          <p:cTn id="68" fill="hold">
                            <p:stCondLst>
                              <p:cond delay="5900"/>
                            </p:stCondLst>
                            <p:childTnLst>
                              <p:par>
                                <p:cTn id="69" presetID="22" presetClass="entr" presetSubtype="8"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left)">
                                      <p:cBhvr>
                                        <p:cTn id="7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tmplLst>
          <p:tmpl>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animBg="1"/>
      <p:bldP spid="65" grpId="0" animBg="1"/>
      <p:bldP spid="66" grpId="0" animBg="1"/>
      <p:bldP spid="67" grpId="0" animBg="1"/>
      <p:bldP spid="68" grpId="0" animBg="1"/>
      <p:bldP spid="72" grpId="0">
        <p:tmplLst>
          <p:tmpl>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 presetClass="entr" presetSubtype="4"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ppt_x"/>
                          </p:val>
                        </p:tav>
                        <p:tav tm="100000">
                          <p:val>
                            <p:strVal val="#ppt_x"/>
                          </p:val>
                        </p:tav>
                      </p:tavLst>
                    </p:anim>
                    <p:anim calcmode="lin" valueType="num">
                      <p:cBhvr additive="base">
                        <p:cTn dur="500" fill="hold"/>
                        <p:tgtEl>
                          <p:spTgt spid="73"/>
                        </p:tgtEl>
                        <p:attrNameLst>
                          <p:attrName>ppt_y</p:attrName>
                        </p:attrNameLst>
                      </p:cBhvr>
                      <p:tavLst>
                        <p:tav tm="0">
                          <p:val>
                            <p:strVal val="1+#ppt_h/2"/>
                          </p:val>
                        </p:tav>
                        <p:tav tm="100000">
                          <p:val>
                            <p:strVal val="#ppt_y"/>
                          </p:val>
                        </p:tav>
                      </p:tavLst>
                    </p:anim>
                  </p:childTnLst>
                </p:cTn>
              </p:par>
            </p:tnLst>
          </p:tmpl>
        </p:tmplLst>
      </p:bldP>
      <p:bldP spid="74" grpId="0" animBg="1"/>
      <p:bldP spid="75" grpId="0">
        <p:tmplLst>
          <p:tmpl>
            <p:tnLst>
              <p:par>
                <p:cTn presetID="22" presetClass="entr" presetSubtype="8"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6" grpId="0" build="p">
        <p:tmplLst>
          <p:tmpl lvl="1">
            <p:tnLst>
              <p:par>
                <p:cTn presetID="2" presetClass="entr" presetSubtype="4"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animBg="1"/>
      <p:bldP spid="78" grpId="0">
        <p:tmplLst>
          <p:tmpl>
            <p:tnLst>
              <p:par>
                <p:cTn presetID="22" presetClass="entr" presetSubtype="8"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9" grpId="0" build="p">
        <p:tmplLst>
          <p:tmpl lvl="1">
            <p:tnLst>
              <p:par>
                <p:cTn presetID="2" presetClass="entr" presetSubtype="4" decel="100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1+#ppt_h/2"/>
                          </p:val>
                        </p:tav>
                        <p:tav tm="100000">
                          <p:val>
                            <p:strVal val="#ppt_y"/>
                          </p:val>
                        </p:tav>
                      </p:tavLst>
                    </p:anim>
                  </p:childTnLst>
                </p:cTn>
              </p:par>
            </p:tnLst>
          </p:tmpl>
        </p:tmplLst>
      </p:bldP>
      <p:bldP spid="80"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 Images, Capti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8" name="テキスト プレースホルダー 12"/>
          <p:cNvSpPr>
            <a:spLocks noGrp="1"/>
          </p:cNvSpPr>
          <p:nvPr>
            <p:ph type="body" sz="quarter" idx="13" hasCustomPrompt="1"/>
          </p:nvPr>
        </p:nvSpPr>
        <p:spPr>
          <a:xfrm>
            <a:off x="934199"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65" name="図プレースホルダー 64"/>
          <p:cNvSpPr>
            <a:spLocks noGrp="1"/>
          </p:cNvSpPr>
          <p:nvPr>
            <p:ph type="pic" sz="quarter" idx="43" hasCustomPrompt="1"/>
          </p:nvPr>
        </p:nvSpPr>
        <p:spPr>
          <a:xfrm>
            <a:off x="1484558" y="2119084"/>
            <a:ext cx="2589028" cy="2587837"/>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66" name="図プレースホルダー 64"/>
          <p:cNvSpPr>
            <a:spLocks noGrp="1"/>
          </p:cNvSpPr>
          <p:nvPr>
            <p:ph type="pic" sz="quarter" idx="44" hasCustomPrompt="1"/>
          </p:nvPr>
        </p:nvSpPr>
        <p:spPr>
          <a:xfrm>
            <a:off x="5711589" y="2119084"/>
            <a:ext cx="2589028" cy="2587837"/>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7" name="図プレースホルダー 64"/>
          <p:cNvSpPr>
            <a:spLocks noGrp="1"/>
          </p:cNvSpPr>
          <p:nvPr>
            <p:ph type="pic" sz="quarter" idx="45" hasCustomPrompt="1"/>
          </p:nvPr>
        </p:nvSpPr>
        <p:spPr>
          <a:xfrm>
            <a:off x="9938620" y="2119084"/>
            <a:ext cx="2589028" cy="2587837"/>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8" name="図プレースホルダー 64"/>
          <p:cNvSpPr>
            <a:spLocks noGrp="1"/>
          </p:cNvSpPr>
          <p:nvPr>
            <p:ph type="pic" sz="quarter" idx="46" hasCustomPrompt="1"/>
          </p:nvPr>
        </p:nvSpPr>
        <p:spPr>
          <a:xfrm>
            <a:off x="14165651" y="2119084"/>
            <a:ext cx="2589028" cy="2587837"/>
          </a:xfrm>
          <a:solidFill>
            <a:schemeClr val="accent5">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73" name="テキスト プレースホルダー 12"/>
          <p:cNvSpPr>
            <a:spLocks noGrp="1"/>
          </p:cNvSpPr>
          <p:nvPr>
            <p:ph type="body" sz="quarter" idx="48" hasCustomPrompt="1"/>
          </p:nvPr>
        </p:nvSpPr>
        <p:spPr>
          <a:xfrm>
            <a:off x="5161230"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76" name="テキスト プレースホルダー 12"/>
          <p:cNvSpPr>
            <a:spLocks noGrp="1"/>
          </p:cNvSpPr>
          <p:nvPr>
            <p:ph type="body" sz="quarter" idx="50" hasCustomPrompt="1"/>
          </p:nvPr>
        </p:nvSpPr>
        <p:spPr>
          <a:xfrm>
            <a:off x="9388261"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79" name="テキスト プレースホルダー 12"/>
          <p:cNvSpPr>
            <a:spLocks noGrp="1"/>
          </p:cNvSpPr>
          <p:nvPr>
            <p:ph type="body" sz="quarter" idx="52" hasCustomPrompt="1"/>
          </p:nvPr>
        </p:nvSpPr>
        <p:spPr>
          <a:xfrm>
            <a:off x="13615292" y="4706921"/>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29" name="テキスト プレースホルダー 12"/>
          <p:cNvSpPr>
            <a:spLocks noGrp="1"/>
          </p:cNvSpPr>
          <p:nvPr>
            <p:ph type="body" sz="quarter" idx="53" hasCustomPrompt="1"/>
          </p:nvPr>
        </p:nvSpPr>
        <p:spPr>
          <a:xfrm>
            <a:off x="934199"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30" name="図プレースホルダー 64"/>
          <p:cNvSpPr>
            <a:spLocks noGrp="1"/>
          </p:cNvSpPr>
          <p:nvPr>
            <p:ph type="pic" sz="quarter" idx="54" hasCustomPrompt="1"/>
          </p:nvPr>
        </p:nvSpPr>
        <p:spPr>
          <a:xfrm>
            <a:off x="1484558" y="5859569"/>
            <a:ext cx="2589028" cy="2587837"/>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31" name="図プレースホルダー 64"/>
          <p:cNvSpPr>
            <a:spLocks noGrp="1"/>
          </p:cNvSpPr>
          <p:nvPr>
            <p:ph type="pic" sz="quarter" idx="55" hasCustomPrompt="1"/>
          </p:nvPr>
        </p:nvSpPr>
        <p:spPr>
          <a:xfrm>
            <a:off x="5711589" y="5859569"/>
            <a:ext cx="2589028" cy="2587837"/>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32" name="図プレースホルダー 64"/>
          <p:cNvSpPr>
            <a:spLocks noGrp="1"/>
          </p:cNvSpPr>
          <p:nvPr>
            <p:ph type="pic" sz="quarter" idx="56" hasCustomPrompt="1"/>
          </p:nvPr>
        </p:nvSpPr>
        <p:spPr>
          <a:xfrm>
            <a:off x="9938620" y="5859569"/>
            <a:ext cx="2589028" cy="2587837"/>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33" name="図プレースホルダー 64"/>
          <p:cNvSpPr>
            <a:spLocks noGrp="1"/>
          </p:cNvSpPr>
          <p:nvPr>
            <p:ph type="pic" sz="quarter" idx="57" hasCustomPrompt="1"/>
          </p:nvPr>
        </p:nvSpPr>
        <p:spPr>
          <a:xfrm>
            <a:off x="14165651" y="5859569"/>
            <a:ext cx="2589028" cy="2587837"/>
          </a:xfrm>
          <a:solidFill>
            <a:schemeClr val="accent5">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34" name="テキスト プレースホルダー 12"/>
          <p:cNvSpPr>
            <a:spLocks noGrp="1"/>
          </p:cNvSpPr>
          <p:nvPr>
            <p:ph type="body" sz="quarter" idx="58" hasCustomPrompt="1"/>
          </p:nvPr>
        </p:nvSpPr>
        <p:spPr>
          <a:xfrm>
            <a:off x="5161230"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35" name="テキスト プレースホルダー 12"/>
          <p:cNvSpPr>
            <a:spLocks noGrp="1"/>
          </p:cNvSpPr>
          <p:nvPr>
            <p:ph type="body" sz="quarter" idx="59" hasCustomPrompt="1"/>
          </p:nvPr>
        </p:nvSpPr>
        <p:spPr>
          <a:xfrm>
            <a:off x="9388261"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
        <p:nvSpPr>
          <p:cNvPr id="36" name="テキスト プレースホルダー 12"/>
          <p:cNvSpPr>
            <a:spLocks noGrp="1"/>
          </p:cNvSpPr>
          <p:nvPr>
            <p:ph type="body" sz="quarter" idx="60" hasCustomPrompt="1"/>
          </p:nvPr>
        </p:nvSpPr>
        <p:spPr>
          <a:xfrm>
            <a:off x="13615292" y="8447406"/>
            <a:ext cx="368974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a:t>
            </a:r>
            <a:r>
              <a:rPr kumimoji="1" lang="ja-JP" altLang="en-US" dirty="0"/>
              <a:t> </a:t>
            </a:r>
            <a:r>
              <a:rPr kumimoji="1" lang="en-US" altLang="ja-JP" dirty="0"/>
              <a:t>Goes</a:t>
            </a:r>
            <a:r>
              <a:rPr kumimoji="1" lang="ja-JP" altLang="en-US" dirty="0"/>
              <a:t> </a:t>
            </a:r>
            <a:r>
              <a:rPr kumimoji="1" lang="en-US" altLang="ja-JP" dirty="0"/>
              <a:t>Here</a:t>
            </a:r>
            <a:endParaRPr kumimoji="1" lang="ja-JP" altLang="en-US" dirty="0"/>
          </a:p>
        </p:txBody>
      </p:sp>
    </p:spTree>
    <p:extLst>
      <p:ext uri="{BB962C8B-B14F-4D97-AF65-F5344CB8AC3E}">
        <p14:creationId xmlns:p14="http://schemas.microsoft.com/office/powerpoint/2010/main" val="180161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 calcmode="lin" valueType="num">
                                      <p:cBhvr additive="base">
                                        <p:cTn id="1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randombar(horizontal)">
                                      <p:cBhvr>
                                        <p:cTn id="16" dur="500"/>
                                        <p:tgtEl>
                                          <p:spTgt spid="66"/>
                                        </p:tgtEl>
                                      </p:cBhvr>
                                    </p:animEffect>
                                  </p:childTnLst>
                                </p:cTn>
                              </p:par>
                            </p:childTnLst>
                          </p:cTn>
                        </p:par>
                        <p:par>
                          <p:cTn id="17" fill="hold">
                            <p:stCondLst>
                              <p:cond delay="1500"/>
                            </p:stCondLst>
                            <p:childTnLst>
                              <p:par>
                                <p:cTn id="18" presetID="2" presetClass="entr" presetSubtype="4" decel="100000" fill="hold" grpId="0" nodeType="afterEffect">
                                  <p:stCondLst>
                                    <p:cond delay="0"/>
                                  </p:stCondLst>
                                  <p:childTnLst>
                                    <p:set>
                                      <p:cBhvr>
                                        <p:cTn id="19" dur="1" fill="hold">
                                          <p:stCondLst>
                                            <p:cond delay="0"/>
                                          </p:stCondLst>
                                        </p:cTn>
                                        <p:tgtEl>
                                          <p:spTgt spid="73">
                                            <p:txEl>
                                              <p:pRg st="0" end="0"/>
                                            </p:txEl>
                                          </p:spTgt>
                                        </p:tgtEl>
                                        <p:attrNameLst>
                                          <p:attrName>style.visibility</p:attrName>
                                        </p:attrNameLst>
                                      </p:cBhvr>
                                      <p:to>
                                        <p:strVal val="visible"/>
                                      </p:to>
                                    </p:set>
                                    <p:anim calcmode="lin" valueType="num">
                                      <p:cBhvr additive="base">
                                        <p:cTn id="20"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3">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randombar(horizontal)">
                                      <p:cBhvr>
                                        <p:cTn id="25" dur="500"/>
                                        <p:tgtEl>
                                          <p:spTgt spid="67"/>
                                        </p:tgtEl>
                                      </p:cBhvr>
                                    </p:animEffect>
                                  </p:childTnLst>
                                </p:cTn>
                              </p:par>
                            </p:childTnLst>
                          </p:cTn>
                        </p:par>
                        <p:par>
                          <p:cTn id="26" fill="hold">
                            <p:stCondLst>
                              <p:cond delay="2500"/>
                            </p:stCondLst>
                            <p:childTnLst>
                              <p:par>
                                <p:cTn id="27" presetID="2" presetClass="entr" presetSubtype="4" decel="100000" fill="hold" grpId="0" nodeType="afterEffect">
                                  <p:stCondLst>
                                    <p:cond delay="0"/>
                                  </p:stCondLst>
                                  <p:childTnLst>
                                    <p:set>
                                      <p:cBhvr>
                                        <p:cTn id="28" dur="1" fill="hold">
                                          <p:stCondLst>
                                            <p:cond delay="0"/>
                                          </p:stCondLst>
                                        </p:cTn>
                                        <p:tgtEl>
                                          <p:spTgt spid="76">
                                            <p:txEl>
                                              <p:pRg st="0" end="0"/>
                                            </p:txEl>
                                          </p:spTgt>
                                        </p:tgtEl>
                                        <p:attrNameLst>
                                          <p:attrName>style.visibility</p:attrName>
                                        </p:attrNameLst>
                                      </p:cBhvr>
                                      <p:to>
                                        <p:strVal val="visible"/>
                                      </p:to>
                                    </p:set>
                                    <p:anim calcmode="lin" valueType="num">
                                      <p:cBhvr additive="base">
                                        <p:cTn id="29"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randombar(horizontal)">
                                      <p:cBhvr>
                                        <p:cTn id="34" dur="500"/>
                                        <p:tgtEl>
                                          <p:spTgt spid="68"/>
                                        </p:tgtEl>
                                      </p:cBhvr>
                                    </p:animEffect>
                                  </p:childTnLst>
                                </p:cTn>
                              </p:par>
                            </p:childTnLst>
                          </p:cTn>
                        </p:par>
                        <p:par>
                          <p:cTn id="35" fill="hold">
                            <p:stCondLst>
                              <p:cond delay="3500"/>
                            </p:stCondLst>
                            <p:childTnLst>
                              <p:par>
                                <p:cTn id="36" presetID="2" presetClass="entr" presetSubtype="4" decel="100000" fill="hold" grpId="0" nodeType="afterEffect">
                                  <p:stCondLst>
                                    <p:cond delay="0"/>
                                  </p:stCondLst>
                                  <p:childTnLst>
                                    <p:set>
                                      <p:cBhvr>
                                        <p:cTn id="37" dur="1" fill="hold">
                                          <p:stCondLst>
                                            <p:cond delay="0"/>
                                          </p:stCondLst>
                                        </p:cTn>
                                        <p:tgtEl>
                                          <p:spTgt spid="79">
                                            <p:txEl>
                                              <p:pRg st="0" end="0"/>
                                            </p:txEl>
                                          </p:spTgt>
                                        </p:tgtEl>
                                        <p:attrNameLst>
                                          <p:attrName>style.visibility</p:attrName>
                                        </p:attrNameLst>
                                      </p:cBhvr>
                                      <p:to>
                                        <p:strVal val="visible"/>
                                      </p:to>
                                    </p:set>
                                    <p:anim calcmode="lin" valueType="num">
                                      <p:cBhvr additive="base">
                                        <p:cTn id="38"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4" presetClass="entr" presetSubtype="1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childTnLst>
                          </p:cTn>
                        </p:par>
                        <p:par>
                          <p:cTn id="44" fill="hold">
                            <p:stCondLst>
                              <p:cond delay="4500"/>
                            </p:stCondLst>
                            <p:childTnLst>
                              <p:par>
                                <p:cTn id="45" presetID="2" presetClass="entr" presetSubtype="4" decel="100000"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14" presetClass="entr" presetSubtype="1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par>
                          <p:cTn id="53" fill="hold">
                            <p:stCondLst>
                              <p:cond delay="5500"/>
                            </p:stCondLst>
                            <p:childTnLst>
                              <p:par>
                                <p:cTn id="54" presetID="2" presetClass="entr" presetSubtype="4" decel="100000" fill="hold" grpId="0" nodeType="after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 calcmode="lin" valueType="num">
                                      <p:cBhvr additive="base">
                                        <p:cTn id="56"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14" presetClass="entr" presetSubtype="1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randombar(horizontal)">
                                      <p:cBhvr>
                                        <p:cTn id="61" dur="500"/>
                                        <p:tgtEl>
                                          <p:spTgt spid="32"/>
                                        </p:tgtEl>
                                      </p:cBhvr>
                                    </p:animEffect>
                                  </p:childTnLst>
                                </p:cTn>
                              </p:par>
                            </p:childTnLst>
                          </p:cTn>
                        </p:par>
                        <p:par>
                          <p:cTn id="62" fill="hold">
                            <p:stCondLst>
                              <p:cond delay="6500"/>
                            </p:stCondLst>
                            <p:childTnLst>
                              <p:par>
                                <p:cTn id="63" presetID="2" presetClass="entr" presetSubtype="4" decel="100000" fill="hold" grpId="0" nodeType="after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 calcmode="lin" valueType="num">
                                      <p:cBhvr additive="base">
                                        <p:cTn id="6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14" presetClass="entr" presetSubtype="1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par>
                          <p:cTn id="71" fill="hold">
                            <p:stCondLst>
                              <p:cond delay="7500"/>
                            </p:stCondLst>
                            <p:childTnLst>
                              <p:par>
                                <p:cTn id="72" presetID="2" presetClass="entr" presetSubtype="4" decel="100000" fill="hold" grpId="0" nodeType="afterEffect">
                                  <p:stCondLst>
                                    <p:cond delay="0"/>
                                  </p:stCondLst>
                                  <p:childTnLst>
                                    <p:set>
                                      <p:cBhvr>
                                        <p:cTn id="73" dur="1" fill="hold">
                                          <p:stCondLst>
                                            <p:cond delay="0"/>
                                          </p:stCondLst>
                                        </p:cTn>
                                        <p:tgtEl>
                                          <p:spTgt spid="36">
                                            <p:txEl>
                                              <p:pRg st="0" end="0"/>
                                            </p:txEl>
                                          </p:spTgt>
                                        </p:tgtEl>
                                        <p:attrNameLst>
                                          <p:attrName>style.visibility</p:attrName>
                                        </p:attrNameLst>
                                      </p:cBhvr>
                                      <p:to>
                                        <p:strVal val="visible"/>
                                      </p:to>
                                    </p:set>
                                    <p:anim calcmode="lin" valueType="num">
                                      <p:cBhvr additive="base">
                                        <p:cTn id="74"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65" grpId="0" animBg="1"/>
      <p:bldP spid="66" grpId="0" animBg="1"/>
      <p:bldP spid="67" grpId="0" animBg="1"/>
      <p:bldP spid="68" grpId="0" animBg="1"/>
      <p:bldP spid="73" grpId="0" build="p">
        <p:tmplLst>
          <p:tmpl lvl="1">
            <p:tnLst>
              <p:par>
                <p:cTn presetID="2" presetClass="entr" presetSubtype="4"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ppt_x"/>
                          </p:val>
                        </p:tav>
                        <p:tav tm="100000">
                          <p:val>
                            <p:strVal val="#ppt_x"/>
                          </p:val>
                        </p:tav>
                      </p:tavLst>
                    </p:anim>
                    <p:anim calcmode="lin" valueType="num">
                      <p:cBhvr additive="base">
                        <p:cTn dur="500" fill="hold"/>
                        <p:tgtEl>
                          <p:spTgt spid="73"/>
                        </p:tgtEl>
                        <p:attrNameLst>
                          <p:attrName>ppt_y</p:attrName>
                        </p:attrNameLst>
                      </p:cBhvr>
                      <p:tavLst>
                        <p:tav tm="0">
                          <p:val>
                            <p:strVal val="1+#ppt_h/2"/>
                          </p:val>
                        </p:tav>
                        <p:tav tm="100000">
                          <p:val>
                            <p:strVal val="#ppt_y"/>
                          </p:val>
                        </p:tav>
                      </p:tavLst>
                    </p:anim>
                  </p:childTnLst>
                </p:cTn>
              </p:par>
            </p:tnLst>
          </p:tmpl>
        </p:tmplLst>
      </p:bldP>
      <p:bldP spid="76" grpId="0" build="p">
        <p:tmplLst>
          <p:tmpl lvl="1">
            <p:tnLst>
              <p:par>
                <p:cTn presetID="2" presetClass="entr" presetSubtype="4"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 presetClass="entr" presetSubtype="4" decel="100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2" grpId="0" animBg="1"/>
      <p:bldP spid="33" grpId="0" animBg="1"/>
      <p:bldP spid="34" grpId="0" build="p">
        <p:tmplLst>
          <p:tmpl lvl="1">
            <p:tnLst>
              <p:par>
                <p:cTn presetID="2" presetClass="entr" presetSubtype="4"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Caption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7" name="テキスト プレースホルダー 12"/>
          <p:cNvSpPr>
            <a:spLocks noGrp="1"/>
          </p:cNvSpPr>
          <p:nvPr>
            <p:ph type="body" sz="quarter" idx="12" hasCustomPrompt="1"/>
          </p:nvPr>
        </p:nvSpPr>
        <p:spPr>
          <a:xfrm>
            <a:off x="1886770" y="6780058"/>
            <a:ext cx="451096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3" hasCustomPrompt="1"/>
          </p:nvPr>
        </p:nvSpPr>
        <p:spPr>
          <a:xfrm>
            <a:off x="1886770" y="5838863"/>
            <a:ext cx="451096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39" name="正方形/長方形 38"/>
          <p:cNvSpPr/>
          <p:nvPr userDrawn="1"/>
        </p:nvSpPr>
        <p:spPr>
          <a:xfrm>
            <a:off x="3228304" y="655590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図プレースホルダー 64"/>
          <p:cNvSpPr>
            <a:spLocks noGrp="1"/>
          </p:cNvSpPr>
          <p:nvPr>
            <p:ph type="pic" sz="quarter" idx="43" hasCustomPrompt="1"/>
          </p:nvPr>
        </p:nvSpPr>
        <p:spPr>
          <a:xfrm>
            <a:off x="2698138" y="2731688"/>
            <a:ext cx="2888231" cy="2886903"/>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66" name="図プレースホルダー 64"/>
          <p:cNvSpPr>
            <a:spLocks noGrp="1"/>
          </p:cNvSpPr>
          <p:nvPr>
            <p:ph type="pic" sz="quarter" idx="44" hasCustomPrompt="1"/>
          </p:nvPr>
        </p:nvSpPr>
        <p:spPr>
          <a:xfrm>
            <a:off x="7699884" y="2731688"/>
            <a:ext cx="2888231" cy="2886903"/>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67" name="図プレースホルダー 64"/>
          <p:cNvSpPr>
            <a:spLocks noGrp="1"/>
          </p:cNvSpPr>
          <p:nvPr>
            <p:ph type="pic" sz="quarter" idx="45" hasCustomPrompt="1"/>
          </p:nvPr>
        </p:nvSpPr>
        <p:spPr>
          <a:xfrm>
            <a:off x="12701630" y="2731688"/>
            <a:ext cx="2888231" cy="2886903"/>
          </a:xfrm>
          <a:solidFill>
            <a:schemeClr val="accent3">
              <a:lumMod val="20000"/>
              <a:lumOff val="80000"/>
            </a:schemeClr>
          </a:solidFill>
          <a:ln w="57150">
            <a:solidFill>
              <a:schemeClr val="bg1"/>
            </a:solidFill>
          </a:ln>
          <a:effectLst>
            <a:outerShdw sx="102000" sy="102000" algn="ctr" rotWithShape="0">
              <a:prstClr val="black">
                <a:alpha val="15000"/>
              </a:prstClr>
            </a:outerShdw>
          </a:effectLst>
        </p:spPr>
        <p:txBody>
          <a:bodyPr>
            <a:norm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Insert an image</a:t>
            </a:r>
            <a:endParaRPr kumimoji="1" lang="ja-JP" altLang="en-US" dirty="0"/>
          </a:p>
          <a:p>
            <a:endParaRPr kumimoji="1" lang="ja-JP" altLang="en-US" dirty="0"/>
          </a:p>
        </p:txBody>
      </p:sp>
      <p:sp>
        <p:nvSpPr>
          <p:cNvPr id="72" name="テキスト プレースホルダー 12"/>
          <p:cNvSpPr>
            <a:spLocks noGrp="1"/>
          </p:cNvSpPr>
          <p:nvPr>
            <p:ph type="body" sz="quarter" idx="47" hasCustomPrompt="1"/>
          </p:nvPr>
        </p:nvSpPr>
        <p:spPr>
          <a:xfrm>
            <a:off x="6888516" y="6780058"/>
            <a:ext cx="451096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3" name="テキスト プレースホルダー 12"/>
          <p:cNvSpPr>
            <a:spLocks noGrp="1"/>
          </p:cNvSpPr>
          <p:nvPr>
            <p:ph type="body" sz="quarter" idx="48" hasCustomPrompt="1"/>
          </p:nvPr>
        </p:nvSpPr>
        <p:spPr>
          <a:xfrm>
            <a:off x="6888516" y="5838863"/>
            <a:ext cx="451096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4" name="正方形/長方形 73"/>
          <p:cNvSpPr/>
          <p:nvPr userDrawn="1"/>
        </p:nvSpPr>
        <p:spPr>
          <a:xfrm>
            <a:off x="8230050" y="6555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プレースホルダー 12"/>
          <p:cNvSpPr>
            <a:spLocks noGrp="1"/>
          </p:cNvSpPr>
          <p:nvPr>
            <p:ph type="body" sz="quarter" idx="49" hasCustomPrompt="1"/>
          </p:nvPr>
        </p:nvSpPr>
        <p:spPr>
          <a:xfrm>
            <a:off x="11890262" y="6780058"/>
            <a:ext cx="4510967" cy="1716691"/>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76" name="テキスト プレースホルダー 12"/>
          <p:cNvSpPr>
            <a:spLocks noGrp="1"/>
          </p:cNvSpPr>
          <p:nvPr>
            <p:ph type="body" sz="quarter" idx="50" hasCustomPrompt="1"/>
          </p:nvPr>
        </p:nvSpPr>
        <p:spPr>
          <a:xfrm>
            <a:off x="11890262" y="5838863"/>
            <a:ext cx="4510967"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Caption Goes Here</a:t>
            </a:r>
            <a:endParaRPr kumimoji="1" lang="ja-JP" altLang="en-US" dirty="0"/>
          </a:p>
        </p:txBody>
      </p:sp>
      <p:sp>
        <p:nvSpPr>
          <p:cNvPr id="77" name="正方形/長方形 76"/>
          <p:cNvSpPr/>
          <p:nvPr userDrawn="1"/>
        </p:nvSpPr>
        <p:spPr>
          <a:xfrm>
            <a:off x="13231796" y="655590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811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 calcmode="lin" valueType="num">
                                      <p:cBhvr additive="base">
                                        <p:cTn id="1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1600"/>
                            </p:stCondLst>
                            <p:childTnLst>
                              <p:par>
                                <p:cTn id="22" presetID="14" presetClass="entr" presetSubtype="1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randombar(horizontal)">
                                      <p:cBhvr>
                                        <p:cTn id="24" dur="500"/>
                                        <p:tgtEl>
                                          <p:spTgt spid="66"/>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73">
                                            <p:txEl>
                                              <p:pRg st="0" end="0"/>
                                            </p:txEl>
                                          </p:spTgt>
                                        </p:tgtEl>
                                        <p:attrNameLst>
                                          <p:attrName>style.visibility</p:attrName>
                                        </p:attrNameLst>
                                      </p:cBhvr>
                                      <p:to>
                                        <p:strVal val="visible"/>
                                      </p:to>
                                    </p:set>
                                    <p:anim calcmode="lin" valueType="num">
                                      <p:cBhvr additive="base">
                                        <p:cTn id="28"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3">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74"/>
                                        </p:tgtEl>
                                        <p:attrNameLst>
                                          <p:attrName>style.visibility</p:attrName>
                                        </p:attrNameLst>
                                      </p:cBhvr>
                                      <p:to>
                                        <p:strVal val="visible"/>
                                      </p:to>
                                    </p:set>
                                    <p:anim calcmode="lin" valueType="num">
                                      <p:cBhvr additive="base">
                                        <p:cTn id="32" dur="500" fill="hold"/>
                                        <p:tgtEl>
                                          <p:spTgt spid="74"/>
                                        </p:tgtEl>
                                        <p:attrNameLst>
                                          <p:attrName>ppt_x</p:attrName>
                                        </p:attrNameLst>
                                      </p:cBhvr>
                                      <p:tavLst>
                                        <p:tav tm="0">
                                          <p:val>
                                            <p:strVal val="#ppt_x"/>
                                          </p:val>
                                        </p:tav>
                                        <p:tav tm="100000">
                                          <p:val>
                                            <p:strVal val="#ppt_x"/>
                                          </p:val>
                                        </p:tav>
                                      </p:tavLst>
                                    </p:anim>
                                    <p:anim calcmode="lin" valueType="num">
                                      <p:cBhvr additive="base">
                                        <p:cTn id="33" dur="500" fill="hold"/>
                                        <p:tgtEl>
                                          <p:spTgt spid="74"/>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left)">
                                      <p:cBhvr>
                                        <p:cTn id="37" dur="500"/>
                                        <p:tgtEl>
                                          <p:spTgt spid="72"/>
                                        </p:tgtEl>
                                      </p:cBhvr>
                                    </p:animEffect>
                                  </p:childTnLst>
                                </p:cTn>
                              </p:par>
                            </p:childTnLst>
                          </p:cTn>
                        </p:par>
                        <p:par>
                          <p:cTn id="38" fill="hold">
                            <p:stCondLst>
                              <p:cond delay="3200"/>
                            </p:stCondLst>
                            <p:childTnLst>
                              <p:par>
                                <p:cTn id="39" presetID="14" presetClass="entr" presetSubtype="1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randombar(horizontal)">
                                      <p:cBhvr>
                                        <p:cTn id="41" dur="500"/>
                                        <p:tgtEl>
                                          <p:spTgt spid="67"/>
                                        </p:tgtEl>
                                      </p:cBhvr>
                                    </p:animEffect>
                                  </p:childTnLst>
                                </p:cTn>
                              </p:par>
                            </p:childTnLst>
                          </p:cTn>
                        </p:par>
                        <p:par>
                          <p:cTn id="42" fill="hold">
                            <p:stCondLst>
                              <p:cond delay="3700"/>
                            </p:stCondLst>
                            <p:childTnLst>
                              <p:par>
                                <p:cTn id="43" presetID="2" presetClass="entr" presetSubtype="4" decel="100000" fill="hold" grpId="0" nodeType="afterEffect">
                                  <p:stCondLst>
                                    <p:cond delay="0"/>
                                  </p:stCondLst>
                                  <p:childTnLst>
                                    <p:set>
                                      <p:cBhvr>
                                        <p:cTn id="44" dur="1" fill="hold">
                                          <p:stCondLst>
                                            <p:cond delay="0"/>
                                          </p:stCondLst>
                                        </p:cTn>
                                        <p:tgtEl>
                                          <p:spTgt spid="76">
                                            <p:txEl>
                                              <p:pRg st="0" end="0"/>
                                            </p:txEl>
                                          </p:spTgt>
                                        </p:tgtEl>
                                        <p:attrNameLst>
                                          <p:attrName>style.visibility</p:attrName>
                                        </p:attrNameLst>
                                      </p:cBhvr>
                                      <p:to>
                                        <p:strVal val="visible"/>
                                      </p:to>
                                    </p:set>
                                    <p:anim calcmode="lin" valueType="num">
                                      <p:cBhvr additive="base">
                                        <p:cTn id="45"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6">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100"/>
                                  </p:stCondLst>
                                  <p:childTnLst>
                                    <p:set>
                                      <p:cBhvr>
                                        <p:cTn id="48" dur="1" fill="hold">
                                          <p:stCondLst>
                                            <p:cond delay="0"/>
                                          </p:stCondLst>
                                        </p:cTn>
                                        <p:tgtEl>
                                          <p:spTgt spid="77"/>
                                        </p:tgtEl>
                                        <p:attrNameLst>
                                          <p:attrName>style.visibility</p:attrName>
                                        </p:attrNameLst>
                                      </p:cBhvr>
                                      <p:to>
                                        <p:strVal val="visible"/>
                                      </p:to>
                                    </p:set>
                                    <p:anim calcmode="lin" valueType="num">
                                      <p:cBhvr additive="base">
                                        <p:cTn id="49" dur="500" fill="hold"/>
                                        <p:tgtEl>
                                          <p:spTgt spid="77"/>
                                        </p:tgtEl>
                                        <p:attrNameLst>
                                          <p:attrName>ppt_x</p:attrName>
                                        </p:attrNameLst>
                                      </p:cBhvr>
                                      <p:tavLst>
                                        <p:tav tm="0">
                                          <p:val>
                                            <p:strVal val="#ppt_x"/>
                                          </p:val>
                                        </p:tav>
                                        <p:tav tm="100000">
                                          <p:val>
                                            <p:strVal val="#ppt_x"/>
                                          </p:val>
                                        </p:tav>
                                      </p:tavLst>
                                    </p:anim>
                                    <p:anim calcmode="lin" valueType="num">
                                      <p:cBhvr additive="base">
                                        <p:cTn id="50" dur="500" fill="hold"/>
                                        <p:tgtEl>
                                          <p:spTgt spid="77"/>
                                        </p:tgtEl>
                                        <p:attrNameLst>
                                          <p:attrName>ppt_y</p:attrName>
                                        </p:attrNameLst>
                                      </p:cBhvr>
                                      <p:tavLst>
                                        <p:tav tm="0">
                                          <p:val>
                                            <p:strVal val="1+#ppt_h/2"/>
                                          </p:val>
                                        </p:tav>
                                        <p:tav tm="100000">
                                          <p:val>
                                            <p:strVal val="#ppt_y"/>
                                          </p:val>
                                        </p:tav>
                                      </p:tavLst>
                                    </p:anim>
                                  </p:childTnLst>
                                </p:cTn>
                              </p:par>
                            </p:childTnLst>
                          </p:cTn>
                        </p:par>
                        <p:par>
                          <p:cTn id="51" fill="hold">
                            <p:stCondLst>
                              <p:cond delay="4300"/>
                            </p:stCondLst>
                            <p:childTnLst>
                              <p:par>
                                <p:cTn id="52" presetID="22" presetClass="entr" presetSubtype="8"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tmplLst>
          <p:tmpl>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animBg="1"/>
      <p:bldP spid="65" grpId="0" animBg="1"/>
      <p:bldP spid="66" grpId="0" animBg="1"/>
      <p:bldP spid="67" grpId="0" animBg="1"/>
      <p:bldP spid="72" grpId="0">
        <p:tmplLst>
          <p:tmpl>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 presetClass="entr" presetSubtype="4"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ppt_x"/>
                          </p:val>
                        </p:tav>
                        <p:tav tm="100000">
                          <p:val>
                            <p:strVal val="#ppt_x"/>
                          </p:val>
                        </p:tav>
                      </p:tavLst>
                    </p:anim>
                    <p:anim calcmode="lin" valueType="num">
                      <p:cBhvr additive="base">
                        <p:cTn dur="500" fill="hold"/>
                        <p:tgtEl>
                          <p:spTgt spid="73"/>
                        </p:tgtEl>
                        <p:attrNameLst>
                          <p:attrName>ppt_y</p:attrName>
                        </p:attrNameLst>
                      </p:cBhvr>
                      <p:tavLst>
                        <p:tav tm="0">
                          <p:val>
                            <p:strVal val="1+#ppt_h/2"/>
                          </p:val>
                        </p:tav>
                        <p:tav tm="100000">
                          <p:val>
                            <p:strVal val="#ppt_y"/>
                          </p:val>
                        </p:tav>
                      </p:tavLst>
                    </p:anim>
                  </p:childTnLst>
                </p:cTn>
              </p:par>
            </p:tnLst>
          </p:tmpl>
        </p:tmplLst>
      </p:bldP>
      <p:bldP spid="74" grpId="0" animBg="1"/>
      <p:bldP spid="75" grpId="0">
        <p:tmplLst>
          <p:tmpl>
            <p:tnLst>
              <p:par>
                <p:cTn presetID="22" presetClass="entr" presetSubtype="8"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6" grpId="0" build="p">
        <p:tmplLst>
          <p:tmpl lvl="1">
            <p:tnLst>
              <p:par>
                <p:cTn presetID="2" presetClass="entr" presetSubtype="4"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animBg="1"/>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Image -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図プレースホルダー 5"/>
          <p:cNvSpPr>
            <a:spLocks noGrp="1"/>
          </p:cNvSpPr>
          <p:nvPr>
            <p:ph type="pic" sz="quarter" idx="15" hasCustomPrompt="1"/>
          </p:nvPr>
        </p:nvSpPr>
        <p:spPr>
          <a:xfrm>
            <a:off x="0" y="2684351"/>
            <a:ext cx="18287642" cy="4413136"/>
          </a:xfrm>
          <a:solidFill>
            <a:schemeClr val="bg1"/>
          </a:solidFill>
        </p:spPr>
        <p:txBody>
          <a:bodyPr/>
          <a:lstStyle>
            <a:lvl1pPr>
              <a:defRPr baseline="0"/>
            </a:lvl1pPr>
          </a:lstStyle>
          <a:p>
            <a:r>
              <a:rPr kumimoji="1" lang="en-US" altLang="ja-JP" dirty="0"/>
              <a:t>Insert a background image</a:t>
            </a:r>
            <a:endParaRPr kumimoji="1" lang="ja-JP" altLang="en-US" dirty="0"/>
          </a:p>
        </p:txBody>
      </p:sp>
      <p:sp>
        <p:nvSpPr>
          <p:cNvPr id="7" name="テキスト プレースホルダー 12"/>
          <p:cNvSpPr>
            <a:spLocks noGrp="1"/>
          </p:cNvSpPr>
          <p:nvPr>
            <p:ph type="body" sz="quarter" idx="14" hasCustomPrompt="1"/>
          </p:nvPr>
        </p:nvSpPr>
        <p:spPr>
          <a:xfrm>
            <a:off x="1" y="2684351"/>
            <a:ext cx="8186056" cy="4413136"/>
          </a:xfrm>
          <a:solidFill>
            <a:schemeClr val="accent1">
              <a:alpha val="70000"/>
            </a:schemeClr>
          </a:solidFill>
        </p:spPr>
        <p:txBody>
          <a:bodyPr>
            <a:normAutofit/>
          </a:bodyPr>
          <a:lstStyle>
            <a:lvl1pPr>
              <a:defRPr sz="2000" baseline="0"/>
            </a:lvl1pPr>
          </a:lstStyle>
          <a:p>
            <a:pPr lvl="0"/>
            <a:r>
              <a:rPr kumimoji="1" lang="en-US" altLang="ja-JP" dirty="0"/>
              <a:t> </a:t>
            </a:r>
            <a:endParaRPr kumimoji="1" lang="ja-JP" altLang="en-US" dirty="0"/>
          </a:p>
        </p:txBody>
      </p:sp>
      <p:sp>
        <p:nvSpPr>
          <p:cNvPr id="6" name="テキスト プレースホルダー 12"/>
          <p:cNvSpPr>
            <a:spLocks noGrp="1"/>
          </p:cNvSpPr>
          <p:nvPr>
            <p:ph type="body" sz="quarter" idx="13" hasCustomPrompt="1"/>
          </p:nvPr>
        </p:nvSpPr>
        <p:spPr>
          <a:xfrm>
            <a:off x="660399" y="3904343"/>
            <a:ext cx="7104744" cy="2859314"/>
          </a:xfrm>
        </p:spPr>
        <p:txBody>
          <a:bodyPr anchor="b">
            <a:noAutofit/>
          </a:bodyPr>
          <a:lstStyle>
            <a:lvl1pPr algn="r">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836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iterate type="lt">
                                    <p:tmPct val="3000"/>
                                  </p:iterate>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665"/>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6"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ide Image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9" name="図プレースホルダー 8"/>
          <p:cNvSpPr>
            <a:spLocks noGrp="1"/>
          </p:cNvSpPr>
          <p:nvPr>
            <p:ph type="pic" sz="quarter" idx="23"/>
          </p:nvPr>
        </p:nvSpPr>
        <p:spPr>
          <a:xfrm>
            <a:off x="0" y="2684351"/>
            <a:ext cx="18287642" cy="6357136"/>
          </a:xfrm>
          <a:custGeom>
            <a:avLst/>
            <a:gdLst>
              <a:gd name="connsiteX0" fmla="*/ 1 w 18287642"/>
              <a:gd name="connsiteY0" fmla="*/ 5709136 h 6357136"/>
              <a:gd name="connsiteX1" fmla="*/ 648001 w 18287642"/>
              <a:gd name="connsiteY1" fmla="*/ 5709136 h 6357136"/>
              <a:gd name="connsiteX2" fmla="*/ 648001 w 18287642"/>
              <a:gd name="connsiteY2" fmla="*/ 6357136 h 6357136"/>
              <a:gd name="connsiteX3" fmla="*/ 1 w 18287642"/>
              <a:gd name="connsiteY3" fmla="*/ 6357136 h 6357136"/>
              <a:gd name="connsiteX4" fmla="*/ 648001 w 18287642"/>
              <a:gd name="connsiteY4" fmla="*/ 5061136 h 6357136"/>
              <a:gd name="connsiteX5" fmla="*/ 1296001 w 18287642"/>
              <a:gd name="connsiteY5" fmla="*/ 5061136 h 6357136"/>
              <a:gd name="connsiteX6" fmla="*/ 1296001 w 18287642"/>
              <a:gd name="connsiteY6" fmla="*/ 5709136 h 6357136"/>
              <a:gd name="connsiteX7" fmla="*/ 648001 w 18287642"/>
              <a:gd name="connsiteY7" fmla="*/ 5709136 h 6357136"/>
              <a:gd name="connsiteX8" fmla="*/ 0 w 18287642"/>
              <a:gd name="connsiteY8" fmla="*/ 0 h 6357136"/>
              <a:gd name="connsiteX9" fmla="*/ 15297150 w 18287642"/>
              <a:gd name="connsiteY9" fmla="*/ 0 h 6357136"/>
              <a:gd name="connsiteX10" fmla="*/ 15297150 w 18287642"/>
              <a:gd name="connsiteY10" fmla="*/ 1699 h 6357136"/>
              <a:gd name="connsiteX11" fmla="*/ 18287642 w 18287642"/>
              <a:gd name="connsiteY11" fmla="*/ 1699 h 6357136"/>
              <a:gd name="connsiteX12" fmla="*/ 18287642 w 18287642"/>
              <a:gd name="connsiteY12" fmla="*/ 4413136 h 6357136"/>
              <a:gd name="connsiteX13" fmla="*/ 1944001 w 18287642"/>
              <a:gd name="connsiteY13" fmla="*/ 4413136 h 6357136"/>
              <a:gd name="connsiteX14" fmla="*/ 1944001 w 18287642"/>
              <a:gd name="connsiteY14" fmla="*/ 5061136 h 6357136"/>
              <a:gd name="connsiteX15" fmla="*/ 1296001 w 18287642"/>
              <a:gd name="connsiteY15" fmla="*/ 5061136 h 6357136"/>
              <a:gd name="connsiteX16" fmla="*/ 1296001 w 18287642"/>
              <a:gd name="connsiteY16" fmla="*/ 4413136 h 6357136"/>
              <a:gd name="connsiteX17" fmla="*/ 648001 w 18287642"/>
              <a:gd name="connsiteY17" fmla="*/ 4413136 h 6357136"/>
              <a:gd name="connsiteX18" fmla="*/ 648001 w 18287642"/>
              <a:gd name="connsiteY18" fmla="*/ 5061136 h 6357136"/>
              <a:gd name="connsiteX19" fmla="*/ 1 w 18287642"/>
              <a:gd name="connsiteY19" fmla="*/ 5061136 h 6357136"/>
              <a:gd name="connsiteX20" fmla="*/ 1 w 18287642"/>
              <a:gd name="connsiteY20" fmla="*/ 4413136 h 6357136"/>
              <a:gd name="connsiteX21" fmla="*/ 0 w 18287642"/>
              <a:gd name="connsiteY21" fmla="*/ 4413136 h 63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87642" h="6357136">
                <a:moveTo>
                  <a:pt x="1" y="5709136"/>
                </a:moveTo>
                <a:lnTo>
                  <a:pt x="648001" y="5709136"/>
                </a:lnTo>
                <a:lnTo>
                  <a:pt x="648001" y="6357136"/>
                </a:lnTo>
                <a:lnTo>
                  <a:pt x="1" y="6357136"/>
                </a:lnTo>
                <a:close/>
                <a:moveTo>
                  <a:pt x="648001" y="5061136"/>
                </a:moveTo>
                <a:lnTo>
                  <a:pt x="1296001" y="5061136"/>
                </a:lnTo>
                <a:lnTo>
                  <a:pt x="1296001" y="5709136"/>
                </a:lnTo>
                <a:lnTo>
                  <a:pt x="648001" y="5709136"/>
                </a:lnTo>
                <a:close/>
                <a:moveTo>
                  <a:pt x="0" y="0"/>
                </a:moveTo>
                <a:lnTo>
                  <a:pt x="15297150" y="0"/>
                </a:lnTo>
                <a:lnTo>
                  <a:pt x="15297150" y="1699"/>
                </a:lnTo>
                <a:lnTo>
                  <a:pt x="18287642" y="1699"/>
                </a:lnTo>
                <a:lnTo>
                  <a:pt x="18287642" y="4413136"/>
                </a:lnTo>
                <a:lnTo>
                  <a:pt x="1944001" y="4413136"/>
                </a:lnTo>
                <a:lnTo>
                  <a:pt x="1944001" y="5061136"/>
                </a:lnTo>
                <a:lnTo>
                  <a:pt x="1296001" y="5061136"/>
                </a:lnTo>
                <a:lnTo>
                  <a:pt x="1296001" y="4413136"/>
                </a:lnTo>
                <a:lnTo>
                  <a:pt x="648001" y="4413136"/>
                </a:lnTo>
                <a:lnTo>
                  <a:pt x="648001" y="5061136"/>
                </a:lnTo>
                <a:lnTo>
                  <a:pt x="1" y="5061136"/>
                </a:lnTo>
                <a:lnTo>
                  <a:pt x="1" y="4413136"/>
                </a:lnTo>
                <a:lnTo>
                  <a:pt x="0" y="4413136"/>
                </a:lnTo>
                <a:close/>
              </a:path>
            </a:pathLst>
          </a:custGeom>
          <a:solidFill>
            <a:schemeClr val="bg1"/>
          </a:solidFill>
        </p:spPr>
        <p:txBody>
          <a:bodyPr wrap="square">
            <a:noAutofit/>
          </a:bodyPr>
          <a:lstStyle>
            <a:lvl1pPr>
              <a:defRPr sz="1800" baseline="0"/>
            </a:lvl1pPr>
          </a:lstStyle>
          <a:p>
            <a:endParaRPr kumimoji="1" lang="en-US" altLang="ja-JP" dirty="0"/>
          </a:p>
          <a:p>
            <a:endParaRPr kumimoji="1" lang="en-US" altLang="ja-JP" dirty="0"/>
          </a:p>
          <a:p>
            <a:endParaRPr kumimoji="1" lang="en-US" altLang="ja-JP" dirty="0"/>
          </a:p>
          <a:p>
            <a:endParaRPr kumimoji="1" lang="en-US" altLang="ja-JP" dirty="0"/>
          </a:p>
          <a:p>
            <a:r>
              <a:rPr kumimoji="1" lang="en-US" altLang="ja-JP" dirty="0"/>
              <a:t>Insert a wide image</a:t>
            </a:r>
            <a:endParaRPr kumimoji="1" lang="ja-JP" altLang="en-US" dirty="0"/>
          </a:p>
        </p:txBody>
      </p:sp>
    </p:spTree>
    <p:extLst>
      <p:ext uri="{BB962C8B-B14F-4D97-AF65-F5344CB8AC3E}">
        <p14:creationId xmlns:p14="http://schemas.microsoft.com/office/powerpoint/2010/main" val="217095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de Image -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2" hasCustomPrompt="1"/>
          </p:nvPr>
        </p:nvSpPr>
        <p:spPr>
          <a:xfrm>
            <a:off x="8506900" y="7289077"/>
            <a:ext cx="8603968" cy="172157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10" name="図プレースホルダー 9"/>
          <p:cNvSpPr>
            <a:spLocks noGrp="1"/>
          </p:cNvSpPr>
          <p:nvPr>
            <p:ph type="pic" sz="quarter" idx="23"/>
          </p:nvPr>
        </p:nvSpPr>
        <p:spPr>
          <a:xfrm>
            <a:off x="0" y="2684351"/>
            <a:ext cx="18287642" cy="6357136"/>
          </a:xfrm>
          <a:custGeom>
            <a:avLst/>
            <a:gdLst>
              <a:gd name="connsiteX0" fmla="*/ 1 w 18287642"/>
              <a:gd name="connsiteY0" fmla="*/ 5709136 h 6357136"/>
              <a:gd name="connsiteX1" fmla="*/ 648001 w 18287642"/>
              <a:gd name="connsiteY1" fmla="*/ 5709136 h 6357136"/>
              <a:gd name="connsiteX2" fmla="*/ 648001 w 18287642"/>
              <a:gd name="connsiteY2" fmla="*/ 6357136 h 6357136"/>
              <a:gd name="connsiteX3" fmla="*/ 1 w 18287642"/>
              <a:gd name="connsiteY3" fmla="*/ 6357136 h 6357136"/>
              <a:gd name="connsiteX4" fmla="*/ 648001 w 18287642"/>
              <a:gd name="connsiteY4" fmla="*/ 5061136 h 6357136"/>
              <a:gd name="connsiteX5" fmla="*/ 1296001 w 18287642"/>
              <a:gd name="connsiteY5" fmla="*/ 5061136 h 6357136"/>
              <a:gd name="connsiteX6" fmla="*/ 1296001 w 18287642"/>
              <a:gd name="connsiteY6" fmla="*/ 5709136 h 6357136"/>
              <a:gd name="connsiteX7" fmla="*/ 648001 w 18287642"/>
              <a:gd name="connsiteY7" fmla="*/ 5709136 h 6357136"/>
              <a:gd name="connsiteX8" fmla="*/ 0 w 18287642"/>
              <a:gd name="connsiteY8" fmla="*/ 0 h 6357136"/>
              <a:gd name="connsiteX9" fmla="*/ 15457714 w 18287642"/>
              <a:gd name="connsiteY9" fmla="*/ 0 h 6357136"/>
              <a:gd name="connsiteX10" fmla="*/ 16343642 w 18287642"/>
              <a:gd name="connsiteY10" fmla="*/ 0 h 6357136"/>
              <a:gd name="connsiteX11" fmla="*/ 16991642 w 18287642"/>
              <a:gd name="connsiteY11" fmla="*/ 0 h 6357136"/>
              <a:gd name="connsiteX12" fmla="*/ 18287642 w 18287642"/>
              <a:gd name="connsiteY12" fmla="*/ 0 h 6357136"/>
              <a:gd name="connsiteX13" fmla="*/ 18287642 w 18287642"/>
              <a:gd name="connsiteY13" fmla="*/ 4413136 h 6357136"/>
              <a:gd name="connsiteX14" fmla="*/ 1944001 w 18287642"/>
              <a:gd name="connsiteY14" fmla="*/ 4413136 h 6357136"/>
              <a:gd name="connsiteX15" fmla="*/ 1944001 w 18287642"/>
              <a:gd name="connsiteY15" fmla="*/ 5061136 h 6357136"/>
              <a:gd name="connsiteX16" fmla="*/ 1296001 w 18287642"/>
              <a:gd name="connsiteY16" fmla="*/ 5061136 h 6357136"/>
              <a:gd name="connsiteX17" fmla="*/ 1296001 w 18287642"/>
              <a:gd name="connsiteY17" fmla="*/ 4413136 h 6357136"/>
              <a:gd name="connsiteX18" fmla="*/ 648001 w 18287642"/>
              <a:gd name="connsiteY18" fmla="*/ 4413136 h 6357136"/>
              <a:gd name="connsiteX19" fmla="*/ 648001 w 18287642"/>
              <a:gd name="connsiteY19" fmla="*/ 5061136 h 6357136"/>
              <a:gd name="connsiteX20" fmla="*/ 1 w 18287642"/>
              <a:gd name="connsiteY20" fmla="*/ 5061136 h 6357136"/>
              <a:gd name="connsiteX21" fmla="*/ 1 w 18287642"/>
              <a:gd name="connsiteY21" fmla="*/ 4413136 h 6357136"/>
              <a:gd name="connsiteX22" fmla="*/ 0 w 18287642"/>
              <a:gd name="connsiteY22" fmla="*/ 4413136 h 63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87642" h="6357136">
                <a:moveTo>
                  <a:pt x="1" y="5709136"/>
                </a:moveTo>
                <a:lnTo>
                  <a:pt x="648001" y="5709136"/>
                </a:lnTo>
                <a:lnTo>
                  <a:pt x="648001" y="6357136"/>
                </a:lnTo>
                <a:lnTo>
                  <a:pt x="1" y="6357136"/>
                </a:lnTo>
                <a:close/>
                <a:moveTo>
                  <a:pt x="648001" y="5061136"/>
                </a:moveTo>
                <a:lnTo>
                  <a:pt x="1296001" y="5061136"/>
                </a:lnTo>
                <a:lnTo>
                  <a:pt x="1296001" y="5709136"/>
                </a:lnTo>
                <a:lnTo>
                  <a:pt x="648001" y="5709136"/>
                </a:lnTo>
                <a:close/>
                <a:moveTo>
                  <a:pt x="0" y="0"/>
                </a:moveTo>
                <a:lnTo>
                  <a:pt x="15457714" y="0"/>
                </a:lnTo>
                <a:lnTo>
                  <a:pt x="16343642" y="0"/>
                </a:lnTo>
                <a:lnTo>
                  <a:pt x="16991642" y="0"/>
                </a:lnTo>
                <a:lnTo>
                  <a:pt x="18287642" y="0"/>
                </a:lnTo>
                <a:lnTo>
                  <a:pt x="18287642" y="4413136"/>
                </a:lnTo>
                <a:lnTo>
                  <a:pt x="1944001" y="4413136"/>
                </a:lnTo>
                <a:lnTo>
                  <a:pt x="1944001" y="5061136"/>
                </a:lnTo>
                <a:lnTo>
                  <a:pt x="1296001" y="5061136"/>
                </a:lnTo>
                <a:lnTo>
                  <a:pt x="1296001" y="4413136"/>
                </a:lnTo>
                <a:lnTo>
                  <a:pt x="648001" y="4413136"/>
                </a:lnTo>
                <a:lnTo>
                  <a:pt x="648001" y="5061136"/>
                </a:lnTo>
                <a:lnTo>
                  <a:pt x="1" y="5061136"/>
                </a:lnTo>
                <a:lnTo>
                  <a:pt x="1" y="4413136"/>
                </a:lnTo>
                <a:lnTo>
                  <a:pt x="0" y="4413136"/>
                </a:lnTo>
                <a:close/>
              </a:path>
            </a:pathLst>
          </a:custGeom>
          <a:solidFill>
            <a:schemeClr val="bg1"/>
          </a:solidFill>
        </p:spPr>
        <p:txBody>
          <a:bodyPr wrap="square">
            <a:noAutofit/>
          </a:bodyPr>
          <a:lstStyle>
            <a:lvl1pPr>
              <a:defRPr sz="1800" baseline="0"/>
            </a:lvl1pPr>
          </a:lstStyle>
          <a:p>
            <a:endParaRPr kumimoji="1" lang="en-US" altLang="ja-JP" dirty="0"/>
          </a:p>
          <a:p>
            <a:endParaRPr kumimoji="1" lang="en-US" altLang="ja-JP" dirty="0"/>
          </a:p>
          <a:p>
            <a:endParaRPr kumimoji="1" lang="en-US" altLang="ja-JP" dirty="0"/>
          </a:p>
          <a:p>
            <a:endParaRPr kumimoji="1" lang="en-US" altLang="ja-JP" dirty="0"/>
          </a:p>
          <a:p>
            <a:r>
              <a:rPr kumimoji="1" lang="en-US" altLang="ja-JP" dirty="0"/>
              <a:t>Insert a wide image</a:t>
            </a:r>
            <a:endParaRPr kumimoji="1" lang="ja-JP" altLang="en-US" dirty="0"/>
          </a:p>
        </p:txBody>
      </p:sp>
      <p:sp>
        <p:nvSpPr>
          <p:cNvPr id="7" name="テキスト プレースホルダー 12"/>
          <p:cNvSpPr>
            <a:spLocks noGrp="1"/>
          </p:cNvSpPr>
          <p:nvPr>
            <p:ph type="body" sz="quarter" idx="14" hasCustomPrompt="1"/>
          </p:nvPr>
        </p:nvSpPr>
        <p:spPr>
          <a:xfrm>
            <a:off x="2358189" y="2684351"/>
            <a:ext cx="5827868" cy="6357136"/>
          </a:xfrm>
          <a:solidFill>
            <a:schemeClr val="accent1">
              <a:alpha val="80000"/>
            </a:schemeClr>
          </a:solidFill>
        </p:spPr>
        <p:txBody>
          <a:bodyPr>
            <a:normAutofit/>
          </a:bodyPr>
          <a:lstStyle>
            <a:lvl1pPr>
              <a:defRPr sz="2000" baseline="0"/>
            </a:lvl1pPr>
          </a:lstStyle>
          <a:p>
            <a:pPr lvl="0"/>
            <a:r>
              <a:rPr kumimoji="1" lang="en-US" altLang="ja-JP" dirty="0"/>
              <a:t> </a:t>
            </a:r>
            <a:endParaRPr kumimoji="1" lang="ja-JP" altLang="en-US" dirty="0"/>
          </a:p>
        </p:txBody>
      </p:sp>
      <p:sp>
        <p:nvSpPr>
          <p:cNvPr id="9" name="テキスト プレースホルダー 12"/>
          <p:cNvSpPr>
            <a:spLocks noGrp="1"/>
          </p:cNvSpPr>
          <p:nvPr>
            <p:ph type="body" sz="quarter" idx="13" hasCustomPrompt="1"/>
          </p:nvPr>
        </p:nvSpPr>
        <p:spPr>
          <a:xfrm>
            <a:off x="2679031" y="3031958"/>
            <a:ext cx="5086111" cy="5662863"/>
          </a:xfrm>
        </p:spPr>
        <p:txBody>
          <a:bodyPr anchor="ctr">
            <a:noAutofit/>
          </a:bodyPr>
          <a:lstStyle>
            <a:lvl1pPr algn="ctr">
              <a:lnSpc>
                <a:spcPct val="100000"/>
              </a:lnSpc>
              <a:spcBef>
                <a:spcPts val="0"/>
              </a:spcBef>
              <a:defRPr sz="60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5792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wd">
                                    <p:tmPct val="10000"/>
                                  </p:iterate>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900"/>
                            </p:stCondLst>
                            <p:childTnLst>
                              <p:par>
                                <p:cTn id="18" presetID="22" presetClass="entr" presetSubtype="8"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0" grpId="0" animBg="1"/>
      <p:bldP spid="7" grpId="0" animBg="1">
        <p:tmplLst>
          <p:tmpl>
            <p:tnLst>
              <p:par>
                <p:cTn presetID="22" presetClass="entr" presetSubtype="1"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Lst>
      </p:bldP>
      <p:bldP spid="9" grpId="0">
        <p:tmplLst>
          <p:tmpl>
            <p:tnLst>
              <p:par>
                <p:cTn presetID="2" presetClass="entr" presetSubtype="4"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ide Image - 4">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lgn="ctr">
              <a:defRPr sz="2000" baseline="0"/>
            </a:lvl1pPr>
          </a:lstStyle>
          <a:p>
            <a:pPr lvl="0"/>
            <a:r>
              <a:rPr kumimoji="1" lang="en-US" altLang="ja-JP" dirty="0"/>
              <a:t>Text goes here</a:t>
            </a:r>
            <a:endParaRPr kumimoji="1" lang="ja-JP" altLang="en-US" dirty="0"/>
          </a:p>
        </p:txBody>
      </p:sp>
      <p:sp>
        <p:nvSpPr>
          <p:cNvPr id="12" name="図プレースホルダー 11"/>
          <p:cNvSpPr>
            <a:spLocks noGrp="1"/>
          </p:cNvSpPr>
          <p:nvPr>
            <p:ph type="pic" sz="quarter" idx="23" hasCustomPrompt="1"/>
          </p:nvPr>
        </p:nvSpPr>
        <p:spPr>
          <a:xfrm>
            <a:off x="0" y="2684351"/>
            <a:ext cx="18287642" cy="6357136"/>
          </a:xfrm>
          <a:custGeom>
            <a:avLst/>
            <a:gdLst>
              <a:gd name="connsiteX0" fmla="*/ 1 w 18287642"/>
              <a:gd name="connsiteY0" fmla="*/ 5709136 h 6357136"/>
              <a:gd name="connsiteX1" fmla="*/ 648001 w 18287642"/>
              <a:gd name="connsiteY1" fmla="*/ 5709136 h 6357136"/>
              <a:gd name="connsiteX2" fmla="*/ 648001 w 18287642"/>
              <a:gd name="connsiteY2" fmla="*/ 6357136 h 6357136"/>
              <a:gd name="connsiteX3" fmla="*/ 1 w 18287642"/>
              <a:gd name="connsiteY3" fmla="*/ 6357136 h 6357136"/>
              <a:gd name="connsiteX4" fmla="*/ 648001 w 18287642"/>
              <a:gd name="connsiteY4" fmla="*/ 5061136 h 6357136"/>
              <a:gd name="connsiteX5" fmla="*/ 1296001 w 18287642"/>
              <a:gd name="connsiteY5" fmla="*/ 5061136 h 6357136"/>
              <a:gd name="connsiteX6" fmla="*/ 1296001 w 18287642"/>
              <a:gd name="connsiteY6" fmla="*/ 5709136 h 6357136"/>
              <a:gd name="connsiteX7" fmla="*/ 648001 w 18287642"/>
              <a:gd name="connsiteY7" fmla="*/ 5709136 h 6357136"/>
              <a:gd name="connsiteX8" fmla="*/ 0 w 18287642"/>
              <a:gd name="connsiteY8" fmla="*/ 0 h 6357136"/>
              <a:gd name="connsiteX9" fmla="*/ 14344650 w 18287642"/>
              <a:gd name="connsiteY9" fmla="*/ 0 h 6357136"/>
              <a:gd name="connsiteX10" fmla="*/ 14344650 w 18287642"/>
              <a:gd name="connsiteY10" fmla="*/ 1699 h 6357136"/>
              <a:gd name="connsiteX11" fmla="*/ 18287642 w 18287642"/>
              <a:gd name="connsiteY11" fmla="*/ 1699 h 6357136"/>
              <a:gd name="connsiteX12" fmla="*/ 18287642 w 18287642"/>
              <a:gd name="connsiteY12" fmla="*/ 4413136 h 6357136"/>
              <a:gd name="connsiteX13" fmla="*/ 1944001 w 18287642"/>
              <a:gd name="connsiteY13" fmla="*/ 4413136 h 6357136"/>
              <a:gd name="connsiteX14" fmla="*/ 1944001 w 18287642"/>
              <a:gd name="connsiteY14" fmla="*/ 5061136 h 6357136"/>
              <a:gd name="connsiteX15" fmla="*/ 1296001 w 18287642"/>
              <a:gd name="connsiteY15" fmla="*/ 5061136 h 6357136"/>
              <a:gd name="connsiteX16" fmla="*/ 1296001 w 18287642"/>
              <a:gd name="connsiteY16" fmla="*/ 4413136 h 6357136"/>
              <a:gd name="connsiteX17" fmla="*/ 648001 w 18287642"/>
              <a:gd name="connsiteY17" fmla="*/ 4413136 h 6357136"/>
              <a:gd name="connsiteX18" fmla="*/ 648001 w 18287642"/>
              <a:gd name="connsiteY18" fmla="*/ 5061136 h 6357136"/>
              <a:gd name="connsiteX19" fmla="*/ 1 w 18287642"/>
              <a:gd name="connsiteY19" fmla="*/ 5061136 h 6357136"/>
              <a:gd name="connsiteX20" fmla="*/ 1 w 18287642"/>
              <a:gd name="connsiteY20" fmla="*/ 4413136 h 6357136"/>
              <a:gd name="connsiteX21" fmla="*/ 0 w 18287642"/>
              <a:gd name="connsiteY21" fmla="*/ 4413136 h 63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87642" h="6357136">
                <a:moveTo>
                  <a:pt x="1" y="5709136"/>
                </a:moveTo>
                <a:lnTo>
                  <a:pt x="648001" y="5709136"/>
                </a:lnTo>
                <a:lnTo>
                  <a:pt x="648001" y="6357136"/>
                </a:lnTo>
                <a:lnTo>
                  <a:pt x="1" y="6357136"/>
                </a:lnTo>
                <a:close/>
                <a:moveTo>
                  <a:pt x="648001" y="5061136"/>
                </a:moveTo>
                <a:lnTo>
                  <a:pt x="1296001" y="5061136"/>
                </a:lnTo>
                <a:lnTo>
                  <a:pt x="1296001" y="5709136"/>
                </a:lnTo>
                <a:lnTo>
                  <a:pt x="648001" y="5709136"/>
                </a:lnTo>
                <a:close/>
                <a:moveTo>
                  <a:pt x="0" y="0"/>
                </a:moveTo>
                <a:lnTo>
                  <a:pt x="14344650" y="0"/>
                </a:lnTo>
                <a:lnTo>
                  <a:pt x="14344650" y="1699"/>
                </a:lnTo>
                <a:lnTo>
                  <a:pt x="18287642" y="1699"/>
                </a:lnTo>
                <a:lnTo>
                  <a:pt x="18287642" y="4413136"/>
                </a:lnTo>
                <a:lnTo>
                  <a:pt x="1944001" y="4413136"/>
                </a:lnTo>
                <a:lnTo>
                  <a:pt x="1944001" y="5061136"/>
                </a:lnTo>
                <a:lnTo>
                  <a:pt x="1296001" y="5061136"/>
                </a:lnTo>
                <a:lnTo>
                  <a:pt x="1296001" y="4413136"/>
                </a:lnTo>
                <a:lnTo>
                  <a:pt x="648001" y="4413136"/>
                </a:lnTo>
                <a:lnTo>
                  <a:pt x="648001" y="5061136"/>
                </a:lnTo>
                <a:lnTo>
                  <a:pt x="1" y="5061136"/>
                </a:lnTo>
                <a:lnTo>
                  <a:pt x="1" y="4413136"/>
                </a:lnTo>
                <a:lnTo>
                  <a:pt x="0" y="4413136"/>
                </a:lnTo>
                <a:close/>
              </a:path>
            </a:pathLst>
          </a:custGeom>
          <a:solidFill>
            <a:schemeClr val="bg1"/>
          </a:solidFill>
        </p:spPr>
        <p:txBody>
          <a:bodyPr wrap="square">
            <a:noAutofit/>
          </a:bodyPr>
          <a:lstStyle>
            <a:lvl1pPr>
              <a:defRPr sz="1800" baseline="0"/>
            </a:lvl1pPr>
          </a:lstStyle>
          <a:p>
            <a:r>
              <a:rPr kumimoji="1" lang="en-US" altLang="ja-JP" dirty="0"/>
              <a:t> </a:t>
            </a:r>
          </a:p>
          <a:p>
            <a:endParaRPr kumimoji="1" lang="en-US" altLang="ja-JP" dirty="0"/>
          </a:p>
          <a:p>
            <a:endParaRPr kumimoji="1" lang="en-US" altLang="ja-JP" dirty="0"/>
          </a:p>
          <a:p>
            <a:endParaRPr kumimoji="1" lang="en-US" altLang="ja-JP" dirty="0"/>
          </a:p>
          <a:p>
            <a:r>
              <a:rPr kumimoji="1" lang="en-US" altLang="ja-JP" dirty="0"/>
              <a:t>Insert a wide image</a:t>
            </a:r>
            <a:endParaRPr kumimoji="1" lang="ja-JP" altLang="en-US" dirty="0"/>
          </a:p>
        </p:txBody>
      </p:sp>
      <p:sp>
        <p:nvSpPr>
          <p:cNvPr id="7" name="テキスト プレースホルダー 12"/>
          <p:cNvSpPr>
            <a:spLocks noGrp="1"/>
          </p:cNvSpPr>
          <p:nvPr>
            <p:ph type="body" sz="quarter" idx="26" hasCustomPrompt="1"/>
          </p:nvPr>
        </p:nvSpPr>
        <p:spPr>
          <a:xfrm>
            <a:off x="0" y="6140740"/>
            <a:ext cx="18287642" cy="943542"/>
          </a:xfrm>
          <a:solidFill>
            <a:schemeClr val="accent1">
              <a:alpha val="50000"/>
            </a:schemeClr>
          </a:solidFill>
        </p:spPr>
        <p:txBody>
          <a:bodyPr anchor="b">
            <a:noAutofit/>
          </a:bodyPr>
          <a:lstStyle>
            <a:lvl1pPr algn="l">
              <a:lnSpc>
                <a:spcPct val="100000"/>
              </a:lnSpc>
              <a:spcBef>
                <a:spcPts val="0"/>
              </a:spcBef>
              <a:defRPr sz="4400" baseline="0">
                <a:solidFill>
                  <a:schemeClr val="bg1"/>
                </a:solidFill>
                <a:latin typeface="Ubuntu Bold" panose="020B0804030602030204" pitchFamily="34" charset="0"/>
              </a:defRPr>
            </a:lvl1pPr>
          </a:lstStyle>
          <a:p>
            <a:pPr lvl="0"/>
            <a:r>
              <a:rPr kumimoji="1" lang="en-US" altLang="ja-JP" dirty="0"/>
              <a:t> </a:t>
            </a:r>
            <a:endParaRPr kumimoji="1" lang="ja-JP" altLang="en-US" dirty="0"/>
          </a:p>
        </p:txBody>
      </p:sp>
      <p:sp>
        <p:nvSpPr>
          <p:cNvPr id="9" name="テキスト プレースホルダー 12"/>
          <p:cNvSpPr>
            <a:spLocks noGrp="1"/>
          </p:cNvSpPr>
          <p:nvPr>
            <p:ph type="body" sz="quarter" idx="17" hasCustomPrompt="1"/>
          </p:nvPr>
        </p:nvSpPr>
        <p:spPr>
          <a:xfrm>
            <a:off x="2390775" y="6157520"/>
            <a:ext cx="13506449" cy="882483"/>
          </a:xfrm>
        </p:spPr>
        <p:txBody>
          <a:bodyPr anchor="ctr">
            <a:noAutofit/>
          </a:bodyPr>
          <a:lstStyle>
            <a:lvl1pPr algn="ctr">
              <a:lnSpc>
                <a:spcPct val="100000"/>
              </a:lnSpc>
              <a:spcBef>
                <a:spcPts val="0"/>
              </a:spcBef>
              <a:defRPr sz="3600" baseline="0">
                <a:solidFill>
                  <a:schemeClr val="bg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4639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7" grpId="0" animBg="1">
        <p:tmplLst>
          <p:tmpl>
            <p:tnLst>
              <p:par>
                <p:cTn presetID="16" presetClass="entr" presetSubtype="37"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barn(outVertical)">
                      <p:cBhvr>
                        <p:cTn dur="500"/>
                        <p:tgtEl>
                          <p:spTgt spid="7"/>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Images &amp; Center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1" name="正方形/長方形 10"/>
          <p:cNvSpPr/>
          <p:nvPr userDrawn="1"/>
        </p:nvSpPr>
        <p:spPr>
          <a:xfrm>
            <a:off x="6093619" y="2684464"/>
            <a:ext cx="6100763" cy="4421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2"/>
          <p:cNvSpPr>
            <a:spLocks noGrp="1"/>
          </p:cNvSpPr>
          <p:nvPr>
            <p:ph type="body" sz="quarter" idx="12" hasCustomPrompt="1"/>
          </p:nvPr>
        </p:nvSpPr>
        <p:spPr>
          <a:xfrm>
            <a:off x="2390776" y="7289077"/>
            <a:ext cx="13506449" cy="1721574"/>
          </a:xfrm>
        </p:spPr>
        <p:txBody>
          <a:bodyPr anchor="ctr">
            <a:normAutofit/>
          </a:bodyPr>
          <a:lstStyle>
            <a:lvl1pPr algn="ctr">
              <a:defRPr sz="2000" baseline="0"/>
            </a:lvl1pPr>
          </a:lstStyle>
          <a:p>
            <a:pPr lvl="0"/>
            <a:r>
              <a:rPr kumimoji="1" lang="en-US" altLang="ja-JP" dirty="0"/>
              <a:t>Text goes here</a:t>
            </a:r>
            <a:endParaRPr kumimoji="1" lang="ja-JP" altLang="en-US" dirty="0"/>
          </a:p>
        </p:txBody>
      </p:sp>
      <p:sp>
        <p:nvSpPr>
          <p:cNvPr id="27" name="図プレースホルダー 25"/>
          <p:cNvSpPr>
            <a:spLocks noGrp="1"/>
          </p:cNvSpPr>
          <p:nvPr>
            <p:ph type="pic" sz="quarter" idx="14" hasCustomPrompt="1"/>
          </p:nvPr>
        </p:nvSpPr>
        <p:spPr>
          <a:xfrm>
            <a:off x="6613389" y="3532834"/>
            <a:ext cx="618989" cy="618989"/>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9" name="テキスト プレースホルダー 12"/>
          <p:cNvSpPr>
            <a:spLocks noGrp="1"/>
          </p:cNvSpPr>
          <p:nvPr>
            <p:ph type="body" sz="quarter" idx="48" hasCustomPrompt="1"/>
          </p:nvPr>
        </p:nvSpPr>
        <p:spPr>
          <a:xfrm>
            <a:off x="7353301" y="3458131"/>
            <a:ext cx="4313806" cy="747032"/>
          </a:xfrm>
        </p:spPr>
        <p:txBody>
          <a:bodyPr anchor="ctr">
            <a:noAutofit/>
          </a:bodyPr>
          <a:lstStyle>
            <a:lvl1pPr algn="l">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30" name="図プレースホルダー 29"/>
          <p:cNvSpPr>
            <a:spLocks noGrp="1"/>
          </p:cNvSpPr>
          <p:nvPr>
            <p:ph type="pic" sz="quarter" idx="49" hasCustomPrompt="1"/>
          </p:nvPr>
        </p:nvSpPr>
        <p:spPr>
          <a:xfrm>
            <a:off x="1" y="2684462"/>
            <a:ext cx="6093616" cy="4421187"/>
          </a:xfrm>
        </p:spPr>
        <p:txBody>
          <a:bodyPr>
            <a:normAutofit/>
          </a:bodyPr>
          <a:lstStyle>
            <a:lvl1pPr>
              <a:defRPr sz="2000" baseline="0"/>
            </a:lvl1pPr>
          </a:lstStyle>
          <a:p>
            <a:r>
              <a:rPr kumimoji="1" lang="en-US" altLang="ja-JP" dirty="0"/>
              <a:t>Insert an image</a:t>
            </a:r>
            <a:endParaRPr kumimoji="1" lang="ja-JP" altLang="en-US" dirty="0"/>
          </a:p>
        </p:txBody>
      </p:sp>
      <p:sp>
        <p:nvSpPr>
          <p:cNvPr id="31" name="図プレースホルダー 29"/>
          <p:cNvSpPr>
            <a:spLocks noGrp="1"/>
          </p:cNvSpPr>
          <p:nvPr>
            <p:ph type="pic" sz="quarter" idx="50" hasCustomPrompt="1"/>
          </p:nvPr>
        </p:nvSpPr>
        <p:spPr>
          <a:xfrm>
            <a:off x="12194027" y="2684462"/>
            <a:ext cx="6093616" cy="4421187"/>
          </a:xfrm>
        </p:spPr>
        <p:txBody>
          <a:bodyPr>
            <a:normAutofit/>
          </a:bodyPr>
          <a:lstStyle>
            <a:lvl1pPr>
              <a:defRPr sz="2000"/>
            </a:lvl1pPr>
          </a:lstStyle>
          <a:p>
            <a:r>
              <a:rPr kumimoji="1" lang="en-US" altLang="ja-JP" dirty="0"/>
              <a:t>Insert an image</a:t>
            </a:r>
            <a:endParaRPr kumimoji="1" lang="ja-JP" altLang="en-US" dirty="0"/>
          </a:p>
        </p:txBody>
      </p:sp>
      <p:sp>
        <p:nvSpPr>
          <p:cNvPr id="32" name="図プレースホルダー 25"/>
          <p:cNvSpPr>
            <a:spLocks noGrp="1"/>
          </p:cNvSpPr>
          <p:nvPr>
            <p:ph type="pic" sz="quarter" idx="51" hasCustomPrompt="1"/>
          </p:nvPr>
        </p:nvSpPr>
        <p:spPr>
          <a:xfrm>
            <a:off x="6613389" y="4668664"/>
            <a:ext cx="618989" cy="618989"/>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3" name="テキスト プレースホルダー 12"/>
          <p:cNvSpPr>
            <a:spLocks noGrp="1"/>
          </p:cNvSpPr>
          <p:nvPr>
            <p:ph type="body" sz="quarter" idx="52" hasCustomPrompt="1"/>
          </p:nvPr>
        </p:nvSpPr>
        <p:spPr>
          <a:xfrm>
            <a:off x="7353301" y="4593961"/>
            <a:ext cx="4313806" cy="747032"/>
          </a:xfrm>
        </p:spPr>
        <p:txBody>
          <a:bodyPr anchor="ctr">
            <a:noAutofit/>
          </a:bodyPr>
          <a:lstStyle>
            <a:lvl1pPr algn="l">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34" name="図プレースホルダー 25"/>
          <p:cNvSpPr>
            <a:spLocks noGrp="1"/>
          </p:cNvSpPr>
          <p:nvPr>
            <p:ph type="pic" sz="quarter" idx="53" hasCustomPrompt="1"/>
          </p:nvPr>
        </p:nvSpPr>
        <p:spPr>
          <a:xfrm>
            <a:off x="6613389" y="5804494"/>
            <a:ext cx="618989" cy="618989"/>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5" name="テキスト プレースホルダー 12"/>
          <p:cNvSpPr>
            <a:spLocks noGrp="1"/>
          </p:cNvSpPr>
          <p:nvPr>
            <p:ph type="body" sz="quarter" idx="54" hasCustomPrompt="1"/>
          </p:nvPr>
        </p:nvSpPr>
        <p:spPr>
          <a:xfrm>
            <a:off x="7353301" y="5729791"/>
            <a:ext cx="4313806" cy="747032"/>
          </a:xfrm>
        </p:spPr>
        <p:txBody>
          <a:bodyPr anchor="ctr">
            <a:noAutofit/>
          </a:bodyPr>
          <a:lstStyle>
            <a:lvl1pPr algn="l">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08617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1500"/>
                            </p:stCondLst>
                            <p:childTnLst>
                              <p:par>
                                <p:cTn id="17" presetID="49" presetClass="entr" presetSubtype="0" decel="10000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 calcmode="lin" valueType="num">
                                      <p:cBhvr>
                                        <p:cTn id="21" dur="500" fill="hold"/>
                                        <p:tgtEl>
                                          <p:spTgt spid="27"/>
                                        </p:tgtEl>
                                        <p:attrNameLst>
                                          <p:attrName>style.rotation</p:attrName>
                                        </p:attrNameLst>
                                      </p:cBhvr>
                                      <p:tavLst>
                                        <p:tav tm="0">
                                          <p:val>
                                            <p:fltVal val="360"/>
                                          </p:val>
                                        </p:tav>
                                        <p:tav tm="100000">
                                          <p:val>
                                            <p:fltVal val="0"/>
                                          </p:val>
                                        </p:tav>
                                      </p:tavLst>
                                    </p:anim>
                                    <p:animEffect transition="in" filter="fade">
                                      <p:cBhvr>
                                        <p:cTn id="22" dur="500"/>
                                        <p:tgtEl>
                                          <p:spTgt spid="27"/>
                                        </p:tgtEl>
                                      </p:cBhvr>
                                    </p:animEffect>
                                  </p:childTnLst>
                                </p:cTn>
                              </p:par>
                            </p:childTnLst>
                          </p:cTn>
                        </p:par>
                        <p:par>
                          <p:cTn id="23" fill="hold">
                            <p:stCondLst>
                              <p:cond delay="2000"/>
                            </p:stCondLst>
                            <p:childTnLst>
                              <p:par>
                                <p:cTn id="24" presetID="2" presetClass="entr" presetSubtype="4" decel="10000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 calcmode="lin" valueType="num">
                                      <p:cBhvr additive="base">
                                        <p:cTn id="26"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49" presetClass="entr" presetSubtype="0" decel="10000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 calcmode="lin" valueType="num">
                                      <p:cBhvr>
                                        <p:cTn id="33" dur="500" fill="hold"/>
                                        <p:tgtEl>
                                          <p:spTgt spid="32"/>
                                        </p:tgtEl>
                                        <p:attrNameLst>
                                          <p:attrName>style.rotation</p:attrName>
                                        </p:attrNameLst>
                                      </p:cBhvr>
                                      <p:tavLst>
                                        <p:tav tm="0">
                                          <p:val>
                                            <p:fltVal val="360"/>
                                          </p:val>
                                        </p:tav>
                                        <p:tav tm="100000">
                                          <p:val>
                                            <p:fltVal val="0"/>
                                          </p:val>
                                        </p:tav>
                                      </p:tavLst>
                                    </p:anim>
                                    <p:animEffect transition="in" filter="fade">
                                      <p:cBhvr>
                                        <p:cTn id="34" dur="500"/>
                                        <p:tgtEl>
                                          <p:spTgt spid="32"/>
                                        </p:tgtEl>
                                      </p:cBhvr>
                                    </p:animEffect>
                                  </p:childTnLst>
                                </p:cTn>
                              </p:par>
                            </p:childTnLst>
                          </p:cTn>
                        </p:par>
                        <p:par>
                          <p:cTn id="35" fill="hold">
                            <p:stCondLst>
                              <p:cond delay="3000"/>
                            </p:stCondLst>
                            <p:childTnLst>
                              <p:par>
                                <p:cTn id="36" presetID="2" presetClass="entr" presetSubtype="4"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childTnLst>
                          </p:cTn>
                        </p:par>
                        <p:par>
                          <p:cTn id="47" fill="hold">
                            <p:stCondLst>
                              <p:cond delay="4000"/>
                            </p:stCondLst>
                            <p:childTnLst>
                              <p:par>
                                <p:cTn id="48" presetID="2" presetClass="entr" presetSubtype="4" decel="100000" fill="hold" grpId="0" nodeType="afterEffect">
                                  <p:stCondLst>
                                    <p:cond delay="0"/>
                                  </p:stCondLst>
                                  <p:childTnLst>
                                    <p:set>
                                      <p:cBhvr>
                                        <p:cTn id="49" dur="1" fill="hold">
                                          <p:stCondLst>
                                            <p:cond delay="0"/>
                                          </p:stCondLst>
                                        </p:cTn>
                                        <p:tgtEl>
                                          <p:spTgt spid="35">
                                            <p:txEl>
                                              <p:pRg st="0" end="0"/>
                                            </p:txEl>
                                          </p:spTgt>
                                        </p:tgtEl>
                                        <p:attrNameLst>
                                          <p:attrName>style.visibility</p:attrName>
                                        </p:attrNameLst>
                                      </p:cBhvr>
                                      <p:to>
                                        <p:strVal val="visible"/>
                                      </p:to>
                                    </p:set>
                                    <p:anim calcmode="lin" valueType="num">
                                      <p:cBhvr additive="base">
                                        <p:cTn id="5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27" grpId="0"/>
      <p:bldP spid="29" grpId="0" build="p">
        <p:tmplLst>
          <p:tmpl lvl="1">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p:bldP spid="31" grpId="0"/>
      <p:bldP spid="32" grpId="0"/>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enter Phone  &amp; 4 Icons, Headings, Descripti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12" hasCustomPrompt="1"/>
          </p:nvPr>
        </p:nvSpPr>
        <p:spPr>
          <a:xfrm>
            <a:off x="1947003" y="3713114"/>
            <a:ext cx="4945558"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4" name="テキスト プレースホルダー 12"/>
          <p:cNvSpPr>
            <a:spLocks noGrp="1"/>
          </p:cNvSpPr>
          <p:nvPr>
            <p:ph type="body" sz="quarter" idx="13" hasCustomPrompt="1"/>
          </p:nvPr>
        </p:nvSpPr>
        <p:spPr>
          <a:xfrm>
            <a:off x="1947003" y="2723793"/>
            <a:ext cx="4945558"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5" name="正方形/長方形 24"/>
          <p:cNvSpPr/>
          <p:nvPr userDrawn="1"/>
        </p:nvSpPr>
        <p:spPr>
          <a:xfrm>
            <a:off x="2057954" y="348895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4"/>
          <p:cNvSpPr/>
          <p:nvPr userDrawn="1"/>
        </p:nvSpPr>
        <p:spPr>
          <a:xfrm>
            <a:off x="626586" y="291988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図プレースホルダー 25"/>
          <p:cNvSpPr>
            <a:spLocks noGrp="1"/>
          </p:cNvSpPr>
          <p:nvPr>
            <p:ph type="pic" sz="quarter" idx="14" hasCustomPrompt="1"/>
          </p:nvPr>
        </p:nvSpPr>
        <p:spPr>
          <a:xfrm>
            <a:off x="879843" y="317395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8" name="テキスト プレースホルダー 12"/>
          <p:cNvSpPr>
            <a:spLocks noGrp="1"/>
          </p:cNvSpPr>
          <p:nvPr>
            <p:ph type="body" sz="quarter" idx="16" hasCustomPrompt="1"/>
          </p:nvPr>
        </p:nvSpPr>
        <p:spPr>
          <a:xfrm>
            <a:off x="11388278" y="3776058"/>
            <a:ext cx="5030709"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29" name="テキスト プレースホルダー 12"/>
          <p:cNvSpPr>
            <a:spLocks noGrp="1"/>
          </p:cNvSpPr>
          <p:nvPr>
            <p:ph type="body" sz="quarter" idx="17" hasCustomPrompt="1"/>
          </p:nvPr>
        </p:nvSpPr>
        <p:spPr>
          <a:xfrm>
            <a:off x="11388278" y="2786737"/>
            <a:ext cx="5030709"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0" name="正方形/長方形 29"/>
          <p:cNvSpPr/>
          <p:nvPr userDrawn="1"/>
        </p:nvSpPr>
        <p:spPr>
          <a:xfrm>
            <a:off x="14460991" y="3551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円/楕円 4"/>
          <p:cNvSpPr/>
          <p:nvPr userDrawn="1"/>
        </p:nvSpPr>
        <p:spPr>
          <a:xfrm>
            <a:off x="16542148" y="298283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図プレースホルダー 25"/>
          <p:cNvSpPr>
            <a:spLocks noGrp="1"/>
          </p:cNvSpPr>
          <p:nvPr>
            <p:ph type="pic" sz="quarter" idx="18" hasCustomPrompt="1"/>
          </p:nvPr>
        </p:nvSpPr>
        <p:spPr>
          <a:xfrm>
            <a:off x="16795405" y="323690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3" name="テキスト プレースホルダー 12"/>
          <p:cNvSpPr>
            <a:spLocks noGrp="1"/>
          </p:cNvSpPr>
          <p:nvPr>
            <p:ph type="body" sz="quarter" idx="19" hasCustomPrompt="1"/>
          </p:nvPr>
        </p:nvSpPr>
        <p:spPr>
          <a:xfrm>
            <a:off x="1947003" y="7001529"/>
            <a:ext cx="4945558"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20" hasCustomPrompt="1"/>
          </p:nvPr>
        </p:nvSpPr>
        <p:spPr>
          <a:xfrm>
            <a:off x="1947003" y="6012208"/>
            <a:ext cx="4945558"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2057954" y="677737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4"/>
          <p:cNvSpPr/>
          <p:nvPr userDrawn="1"/>
        </p:nvSpPr>
        <p:spPr>
          <a:xfrm>
            <a:off x="626586" y="6208301"/>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図プレースホルダー 25"/>
          <p:cNvSpPr>
            <a:spLocks noGrp="1"/>
          </p:cNvSpPr>
          <p:nvPr>
            <p:ph type="pic" sz="quarter" idx="21" hasCustomPrompt="1"/>
          </p:nvPr>
        </p:nvSpPr>
        <p:spPr>
          <a:xfrm>
            <a:off x="879843"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8" name="テキスト プレースホルダー 12"/>
          <p:cNvSpPr>
            <a:spLocks noGrp="1"/>
          </p:cNvSpPr>
          <p:nvPr>
            <p:ph type="body" sz="quarter" idx="22" hasCustomPrompt="1"/>
          </p:nvPr>
        </p:nvSpPr>
        <p:spPr>
          <a:xfrm>
            <a:off x="11388278" y="7001529"/>
            <a:ext cx="5030709"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39" name="テキスト プレースホルダー 12"/>
          <p:cNvSpPr>
            <a:spLocks noGrp="1"/>
          </p:cNvSpPr>
          <p:nvPr>
            <p:ph type="body" sz="quarter" idx="23" hasCustomPrompt="1"/>
          </p:nvPr>
        </p:nvSpPr>
        <p:spPr>
          <a:xfrm>
            <a:off x="11388278" y="6012208"/>
            <a:ext cx="5030709"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正方形/長方形 39"/>
          <p:cNvSpPr/>
          <p:nvPr userDrawn="1"/>
        </p:nvSpPr>
        <p:spPr>
          <a:xfrm>
            <a:off x="14460991" y="6777374"/>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1" name="円/楕円 4"/>
          <p:cNvSpPr/>
          <p:nvPr userDrawn="1"/>
        </p:nvSpPr>
        <p:spPr>
          <a:xfrm>
            <a:off x="16542148" y="6208301"/>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図プレースホルダー 25"/>
          <p:cNvSpPr>
            <a:spLocks noGrp="1"/>
          </p:cNvSpPr>
          <p:nvPr>
            <p:ph type="pic" sz="quarter" idx="24" hasCustomPrompt="1"/>
          </p:nvPr>
        </p:nvSpPr>
        <p:spPr>
          <a:xfrm>
            <a:off x="16795405"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pic>
        <p:nvPicPr>
          <p:cNvPr id="43" name="図 4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1603" y="2228602"/>
            <a:ext cx="3583638" cy="7322170"/>
          </a:xfrm>
          <a:prstGeom prst="rect">
            <a:avLst/>
          </a:prstGeom>
          <a:effectLst/>
        </p:spPr>
      </p:pic>
      <p:sp>
        <p:nvSpPr>
          <p:cNvPr id="44" name="図プレースホルダー 2"/>
          <p:cNvSpPr>
            <a:spLocks noGrp="1"/>
          </p:cNvSpPr>
          <p:nvPr>
            <p:ph type="pic" sz="quarter" idx="25" hasCustomPrompt="1"/>
          </p:nvPr>
        </p:nvSpPr>
        <p:spPr>
          <a:xfrm>
            <a:off x="7642859" y="3165437"/>
            <a:ext cx="3055621" cy="5483263"/>
          </a:xfrm>
        </p:spPr>
        <p:txBody>
          <a:bodyPr>
            <a:normAutofit/>
          </a:bodyPr>
          <a:lstStyle>
            <a:lvl1pPr>
              <a:defRPr sz="2000"/>
            </a:lvl1pPr>
          </a:lstStyle>
          <a:p>
            <a:r>
              <a:rPr kumimoji="1" lang="en-US" altLang="ja-JP" dirty="0"/>
              <a:t>Add an image</a:t>
            </a:r>
            <a:endParaRPr kumimoji="1" lang="ja-JP" altLang="en-US" dirty="0"/>
          </a:p>
        </p:txBody>
      </p:sp>
      <p:sp>
        <p:nvSpPr>
          <p:cNvPr id="45" name="フッター プレースホルダー 2"/>
          <p:cNvSpPr>
            <a:spLocks noGrp="1"/>
          </p:cNvSpPr>
          <p:nvPr>
            <p:ph type="ftr" sz="quarter" idx="10"/>
          </p:nvPr>
        </p:nvSpPr>
        <p:spPr>
          <a:xfrm>
            <a:off x="6057900" y="9582811"/>
            <a:ext cx="6172200" cy="547603"/>
          </a:xfrm>
        </p:spPr>
        <p:txBody>
          <a:bodyPr/>
          <a:lstStyle/>
          <a:p>
            <a:endParaRPr lang="en-US" dirty="0"/>
          </a:p>
        </p:txBody>
      </p:sp>
    </p:spTree>
    <p:extLst>
      <p:ext uri="{BB962C8B-B14F-4D97-AF65-F5344CB8AC3E}">
        <p14:creationId xmlns:p14="http://schemas.microsoft.com/office/powerpoint/2010/main" val="219413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ppt_x"/>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750" fill="hold"/>
                                        <p:tgtEl>
                                          <p:spTgt spid="44"/>
                                        </p:tgtEl>
                                        <p:attrNameLst>
                                          <p:attrName>ppt_x</p:attrName>
                                        </p:attrNameLst>
                                      </p:cBhvr>
                                      <p:tavLst>
                                        <p:tav tm="0">
                                          <p:val>
                                            <p:strVal val="#ppt_x"/>
                                          </p:val>
                                        </p:tav>
                                        <p:tav tm="100000">
                                          <p:val>
                                            <p:strVal val="#ppt_x"/>
                                          </p:val>
                                        </p:tav>
                                      </p:tavLst>
                                    </p:anim>
                                    <p:anim calcmode="lin" valueType="num">
                                      <p:cBhvr additive="base">
                                        <p:cTn id="12" dur="750" fill="hold"/>
                                        <p:tgtEl>
                                          <p:spTgt spid="44"/>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1" decel="10000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750" fill="hold"/>
                                        <p:tgtEl>
                                          <p:spTgt spid="26"/>
                                        </p:tgtEl>
                                        <p:attrNameLst>
                                          <p:attrName>ppt_x</p:attrName>
                                        </p:attrNameLst>
                                      </p:cBhvr>
                                      <p:tavLst>
                                        <p:tav tm="0">
                                          <p:val>
                                            <p:strVal val="#ppt_x"/>
                                          </p:val>
                                        </p:tav>
                                        <p:tav tm="100000">
                                          <p:val>
                                            <p:strVal val="#ppt_x"/>
                                          </p:val>
                                        </p:tav>
                                      </p:tavLst>
                                    </p:anim>
                                    <p:anim calcmode="lin" valueType="num">
                                      <p:cBhvr additive="base">
                                        <p:cTn id="17" dur="750" fill="hold"/>
                                        <p:tgtEl>
                                          <p:spTgt spid="26"/>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750" fill="hold"/>
                                        <p:tgtEl>
                                          <p:spTgt spid="27"/>
                                        </p:tgtEl>
                                        <p:attrNameLst>
                                          <p:attrName>ppt_x</p:attrName>
                                        </p:attrNameLst>
                                      </p:cBhvr>
                                      <p:tavLst>
                                        <p:tav tm="0">
                                          <p:val>
                                            <p:strVal val="#ppt_x"/>
                                          </p:val>
                                        </p:tav>
                                        <p:tav tm="100000">
                                          <p:val>
                                            <p:strVal val="#ppt_x"/>
                                          </p:val>
                                        </p:tav>
                                      </p:tavLst>
                                    </p:anim>
                                    <p:anim calcmode="lin" valueType="num">
                                      <p:cBhvr additive="base">
                                        <p:cTn id="21" dur="750" fill="hold"/>
                                        <p:tgtEl>
                                          <p:spTgt spid="27"/>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8" decel="100000" fill="hold" grpId="0" nodeType="after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 calcmode="lin" valueType="num">
                                      <p:cBhvr additive="base">
                                        <p:cTn id="25"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2500"/>
                            </p:stCondLst>
                            <p:childTnLst>
                              <p:par>
                                <p:cTn id="36" presetID="2" presetClass="entr" presetSubtype="1"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ppt_x"/>
                                          </p:val>
                                        </p:tav>
                                        <p:tav tm="100000">
                                          <p:val>
                                            <p:strVal val="#ppt_x"/>
                                          </p:val>
                                        </p:tav>
                                      </p:tavLst>
                                    </p:anim>
                                    <p:anim calcmode="lin" valueType="num">
                                      <p:cBhvr additive="base">
                                        <p:cTn id="39" dur="750" fill="hold"/>
                                        <p:tgtEl>
                                          <p:spTgt spid="31"/>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750" fill="hold"/>
                                        <p:tgtEl>
                                          <p:spTgt spid="32"/>
                                        </p:tgtEl>
                                        <p:attrNameLst>
                                          <p:attrName>ppt_x</p:attrName>
                                        </p:attrNameLst>
                                      </p:cBhvr>
                                      <p:tavLst>
                                        <p:tav tm="0">
                                          <p:val>
                                            <p:strVal val="#ppt_x"/>
                                          </p:val>
                                        </p:tav>
                                        <p:tav tm="100000">
                                          <p:val>
                                            <p:strVal val="#ppt_x"/>
                                          </p:val>
                                        </p:tav>
                                      </p:tavLst>
                                    </p:anim>
                                    <p:anim calcmode="lin" valueType="num">
                                      <p:cBhvr additive="base">
                                        <p:cTn id="43" dur="750" fill="hold"/>
                                        <p:tgtEl>
                                          <p:spTgt spid="32"/>
                                        </p:tgtEl>
                                        <p:attrNameLst>
                                          <p:attrName>ppt_y</p:attrName>
                                        </p:attrNameLst>
                                      </p:cBhvr>
                                      <p:tavLst>
                                        <p:tav tm="0">
                                          <p:val>
                                            <p:strVal val="0-#ppt_h/2"/>
                                          </p:val>
                                        </p:tav>
                                        <p:tav tm="100000">
                                          <p:val>
                                            <p:strVal val="#ppt_y"/>
                                          </p:val>
                                        </p:tav>
                                      </p:tavLst>
                                    </p:anim>
                                  </p:childTnLst>
                                </p:cTn>
                              </p:par>
                            </p:childTnLst>
                          </p:cTn>
                        </p:par>
                        <p:par>
                          <p:cTn id="44" fill="hold">
                            <p:stCondLst>
                              <p:cond delay="3250"/>
                            </p:stCondLst>
                            <p:childTnLst>
                              <p:par>
                                <p:cTn id="45" presetID="2" presetClass="entr" presetSubtype="2" decel="100000"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additive="base">
                                        <p:cTn id="4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4" decel="10000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childTnLst>
                          </p:cTn>
                        </p:par>
                        <p:par>
                          <p:cTn id="53" fill="hold">
                            <p:stCondLst>
                              <p:cond delay="3750"/>
                            </p:stCondLst>
                            <p:childTnLst>
                              <p:par>
                                <p:cTn id="54" presetID="22" presetClass="entr" presetSubtype="2"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right)">
                                      <p:cBhvr>
                                        <p:cTn id="56" dur="500"/>
                                        <p:tgtEl>
                                          <p:spTgt spid="28"/>
                                        </p:tgtEl>
                                      </p:cBhvr>
                                    </p:animEffect>
                                  </p:childTnLst>
                                </p:cTn>
                              </p:par>
                            </p:childTnLst>
                          </p:cTn>
                        </p:par>
                        <p:par>
                          <p:cTn id="57" fill="hold">
                            <p:stCondLst>
                              <p:cond delay="4250"/>
                            </p:stCondLst>
                            <p:childTnLst>
                              <p:par>
                                <p:cTn id="58" presetID="2" presetClass="entr" presetSubtype="1" decel="100000"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750" fill="hold"/>
                                        <p:tgtEl>
                                          <p:spTgt spid="36"/>
                                        </p:tgtEl>
                                        <p:attrNameLst>
                                          <p:attrName>ppt_x</p:attrName>
                                        </p:attrNameLst>
                                      </p:cBhvr>
                                      <p:tavLst>
                                        <p:tav tm="0">
                                          <p:val>
                                            <p:strVal val="#ppt_x"/>
                                          </p:val>
                                        </p:tav>
                                        <p:tav tm="100000">
                                          <p:val>
                                            <p:strVal val="#ppt_x"/>
                                          </p:val>
                                        </p:tav>
                                      </p:tavLst>
                                    </p:anim>
                                    <p:anim calcmode="lin" valueType="num">
                                      <p:cBhvr additive="base">
                                        <p:cTn id="61" dur="750" fill="hold"/>
                                        <p:tgtEl>
                                          <p:spTgt spid="36"/>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750" fill="hold"/>
                                        <p:tgtEl>
                                          <p:spTgt spid="37"/>
                                        </p:tgtEl>
                                        <p:attrNameLst>
                                          <p:attrName>ppt_x</p:attrName>
                                        </p:attrNameLst>
                                      </p:cBhvr>
                                      <p:tavLst>
                                        <p:tav tm="0">
                                          <p:val>
                                            <p:strVal val="#ppt_x"/>
                                          </p:val>
                                        </p:tav>
                                        <p:tav tm="100000">
                                          <p:val>
                                            <p:strVal val="#ppt_x"/>
                                          </p:val>
                                        </p:tav>
                                      </p:tavLst>
                                    </p:anim>
                                    <p:anim calcmode="lin" valueType="num">
                                      <p:cBhvr additive="base">
                                        <p:cTn id="65" dur="750" fill="hold"/>
                                        <p:tgtEl>
                                          <p:spTgt spid="37"/>
                                        </p:tgtEl>
                                        <p:attrNameLst>
                                          <p:attrName>ppt_y</p:attrName>
                                        </p:attrNameLst>
                                      </p:cBhvr>
                                      <p:tavLst>
                                        <p:tav tm="0">
                                          <p:val>
                                            <p:strVal val="0-#ppt_h/2"/>
                                          </p:val>
                                        </p:tav>
                                        <p:tav tm="100000">
                                          <p:val>
                                            <p:strVal val="#ppt_y"/>
                                          </p:val>
                                        </p:tav>
                                      </p:tavLst>
                                    </p:anim>
                                  </p:childTnLst>
                                </p:cTn>
                              </p:par>
                            </p:childTnLst>
                          </p:cTn>
                        </p:par>
                        <p:par>
                          <p:cTn id="66" fill="hold">
                            <p:stCondLst>
                              <p:cond delay="5000"/>
                            </p:stCondLst>
                            <p:childTnLst>
                              <p:par>
                                <p:cTn id="67" presetID="2" presetClass="entr" presetSubtype="8" decel="100000" fill="hold" grpId="0" nodeType="afterEffect">
                                  <p:stCondLst>
                                    <p:cond delay="0"/>
                                  </p:stCondLst>
                                  <p:childTnLst>
                                    <p:set>
                                      <p:cBhvr>
                                        <p:cTn id="68" dur="1" fill="hold">
                                          <p:stCondLst>
                                            <p:cond delay="0"/>
                                          </p:stCondLst>
                                        </p:cTn>
                                        <p:tgtEl>
                                          <p:spTgt spid="34">
                                            <p:txEl>
                                              <p:pRg st="0" end="0"/>
                                            </p:txEl>
                                          </p:spTgt>
                                        </p:tgtEl>
                                        <p:attrNameLst>
                                          <p:attrName>style.visibility</p:attrName>
                                        </p:attrNameLst>
                                      </p:cBhvr>
                                      <p:to>
                                        <p:strVal val="visible"/>
                                      </p:to>
                                    </p:set>
                                    <p:anim calcmode="lin" valueType="num">
                                      <p:cBhvr additive="base">
                                        <p:cTn id="6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4">
                                            <p:txEl>
                                              <p:pRg st="0" end="0"/>
                                            </p:txEl>
                                          </p:spTgt>
                                        </p:tgtEl>
                                        <p:attrNameLst>
                                          <p:attrName>ppt_y</p:attrName>
                                        </p:attrNameLst>
                                      </p:cBhvr>
                                      <p:tavLst>
                                        <p:tav tm="0">
                                          <p:val>
                                            <p:strVal val="#ppt_y"/>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childTnLst>
                          </p:cTn>
                        </p:par>
                        <p:par>
                          <p:cTn id="79" fill="hold">
                            <p:stCondLst>
                              <p:cond delay="6000"/>
                            </p:stCondLst>
                            <p:childTnLst>
                              <p:par>
                                <p:cTn id="80" presetID="2" presetClass="entr" presetSubtype="1" decel="100000"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750" fill="hold"/>
                                        <p:tgtEl>
                                          <p:spTgt spid="41"/>
                                        </p:tgtEl>
                                        <p:attrNameLst>
                                          <p:attrName>ppt_x</p:attrName>
                                        </p:attrNameLst>
                                      </p:cBhvr>
                                      <p:tavLst>
                                        <p:tav tm="0">
                                          <p:val>
                                            <p:strVal val="#ppt_x"/>
                                          </p:val>
                                        </p:tav>
                                        <p:tav tm="100000">
                                          <p:val>
                                            <p:strVal val="#ppt_x"/>
                                          </p:val>
                                        </p:tav>
                                      </p:tavLst>
                                    </p:anim>
                                    <p:anim calcmode="lin" valueType="num">
                                      <p:cBhvr additive="base">
                                        <p:cTn id="83" dur="750" fill="hold"/>
                                        <p:tgtEl>
                                          <p:spTgt spid="41"/>
                                        </p:tgtEl>
                                        <p:attrNameLst>
                                          <p:attrName>ppt_y</p:attrName>
                                        </p:attrNameLst>
                                      </p:cBhvr>
                                      <p:tavLst>
                                        <p:tav tm="0">
                                          <p:val>
                                            <p:strVal val="0-#ppt_h/2"/>
                                          </p:val>
                                        </p:tav>
                                        <p:tav tm="100000">
                                          <p:val>
                                            <p:strVal val="#ppt_y"/>
                                          </p:val>
                                        </p:tav>
                                      </p:tavLst>
                                    </p:anim>
                                  </p:childTnLst>
                                </p:cTn>
                              </p:par>
                              <p:par>
                                <p:cTn id="84" presetID="2" presetClass="entr" presetSubtype="1" decel="10000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additive="base">
                                        <p:cTn id="86" dur="750" fill="hold"/>
                                        <p:tgtEl>
                                          <p:spTgt spid="42"/>
                                        </p:tgtEl>
                                        <p:attrNameLst>
                                          <p:attrName>ppt_x</p:attrName>
                                        </p:attrNameLst>
                                      </p:cBhvr>
                                      <p:tavLst>
                                        <p:tav tm="0">
                                          <p:val>
                                            <p:strVal val="#ppt_x"/>
                                          </p:val>
                                        </p:tav>
                                        <p:tav tm="100000">
                                          <p:val>
                                            <p:strVal val="#ppt_x"/>
                                          </p:val>
                                        </p:tav>
                                      </p:tavLst>
                                    </p:anim>
                                    <p:anim calcmode="lin" valueType="num">
                                      <p:cBhvr additive="base">
                                        <p:cTn id="87" dur="750" fill="hold"/>
                                        <p:tgtEl>
                                          <p:spTgt spid="42"/>
                                        </p:tgtEl>
                                        <p:attrNameLst>
                                          <p:attrName>ppt_y</p:attrName>
                                        </p:attrNameLst>
                                      </p:cBhvr>
                                      <p:tavLst>
                                        <p:tav tm="0">
                                          <p:val>
                                            <p:strVal val="0-#ppt_h/2"/>
                                          </p:val>
                                        </p:tav>
                                        <p:tav tm="100000">
                                          <p:val>
                                            <p:strVal val="#ppt_y"/>
                                          </p:val>
                                        </p:tav>
                                      </p:tavLst>
                                    </p:anim>
                                  </p:childTnLst>
                                </p:cTn>
                              </p:par>
                            </p:childTnLst>
                          </p:cTn>
                        </p:par>
                        <p:par>
                          <p:cTn id="88" fill="hold">
                            <p:stCondLst>
                              <p:cond delay="6750"/>
                            </p:stCondLst>
                            <p:childTnLst>
                              <p:par>
                                <p:cTn id="89" presetID="2" presetClass="entr" presetSubtype="2" decel="100000" fill="hold" grpId="0" nodeType="afterEffect">
                                  <p:stCondLst>
                                    <p:cond delay="0"/>
                                  </p:stCondLst>
                                  <p:childTnLst>
                                    <p:set>
                                      <p:cBhvr>
                                        <p:cTn id="90" dur="1" fill="hold">
                                          <p:stCondLst>
                                            <p:cond delay="0"/>
                                          </p:stCondLst>
                                        </p:cTn>
                                        <p:tgtEl>
                                          <p:spTgt spid="39">
                                            <p:txEl>
                                              <p:pRg st="0" end="0"/>
                                            </p:txEl>
                                          </p:spTgt>
                                        </p:tgtEl>
                                        <p:attrNameLst>
                                          <p:attrName>style.visibility</p:attrName>
                                        </p:attrNameLst>
                                      </p:cBhvr>
                                      <p:to>
                                        <p:strVal val="visible"/>
                                      </p:to>
                                    </p:set>
                                    <p:anim calcmode="lin" valueType="num">
                                      <p:cBhvr additive="base">
                                        <p:cTn id="91"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9">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4" decel="10000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additive="base">
                                        <p:cTn id="95" dur="500" fill="hold"/>
                                        <p:tgtEl>
                                          <p:spTgt spid="40"/>
                                        </p:tgtEl>
                                        <p:attrNameLst>
                                          <p:attrName>ppt_x</p:attrName>
                                        </p:attrNameLst>
                                      </p:cBhvr>
                                      <p:tavLst>
                                        <p:tav tm="0">
                                          <p:val>
                                            <p:strVal val="#ppt_x"/>
                                          </p:val>
                                        </p:tav>
                                        <p:tav tm="100000">
                                          <p:val>
                                            <p:strVal val="#ppt_x"/>
                                          </p:val>
                                        </p:tav>
                                      </p:tavLst>
                                    </p:anim>
                                    <p:anim calcmode="lin" valueType="num">
                                      <p:cBhvr additive="base">
                                        <p:cTn id="96" dur="500" fill="hold"/>
                                        <p:tgtEl>
                                          <p:spTgt spid="4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22" presetClass="entr" presetSubtype="2"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right)">
                                      <p:cBhvr>
                                        <p:cTn id="10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animBg="1"/>
      <p:bldP spid="27" grpId="0"/>
      <p:bldP spid="28" grpId="0">
        <p:tmplLst>
          <p:tmpl>
            <p:tnLst>
              <p:par>
                <p:cTn presetID="22" presetClass="entr" presetSubtype="2"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29" grpId="0" build="p">
        <p:tmplLst>
          <p:tmpl lvl="1">
            <p:tnLst>
              <p:par>
                <p:cTn presetID="2" presetClass="entr" presetSubtype="2"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P spid="37" grpId="0"/>
      <p:bldP spid="38" grpId="0">
        <p:tmplLst>
          <p:tmpl>
            <p:tnLst>
              <p:par>
                <p:cTn presetID="22" presetClass="entr" presetSubtype="2"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animBg="1"/>
      <p:bldP spid="42" grpId="0"/>
      <p:bldP spid="44" grpId="0"/>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enter Image &amp; 4 Icons, Headings, Descripti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2" name="図プレースホルダー 5"/>
          <p:cNvSpPr>
            <a:spLocks noGrp="1"/>
          </p:cNvSpPr>
          <p:nvPr>
            <p:ph type="pic" sz="quarter" idx="15" hasCustomPrompt="1"/>
          </p:nvPr>
        </p:nvSpPr>
        <p:spPr>
          <a:xfrm>
            <a:off x="6126646" y="1944914"/>
            <a:ext cx="6069156" cy="8340499"/>
          </a:xfrm>
          <a:solidFill>
            <a:schemeClr val="bg1"/>
          </a:solidFill>
        </p:spPr>
        <p:txBody>
          <a:bodyPr/>
          <a:lstStyle>
            <a:lvl1pPr>
              <a:defRPr baseline="0"/>
            </a:lvl1pPr>
          </a:lstStyle>
          <a:p>
            <a:r>
              <a:rPr kumimoji="1" lang="en-US" altLang="ja-JP" dirty="0"/>
              <a:t>Insert an image</a:t>
            </a:r>
            <a:endParaRPr kumimoji="1" lang="ja-JP" altLang="en-US" dirty="0"/>
          </a:p>
        </p:txBody>
      </p:sp>
      <p:sp>
        <p:nvSpPr>
          <p:cNvPr id="23" name="テキスト プレースホルダー 12"/>
          <p:cNvSpPr>
            <a:spLocks noGrp="1"/>
          </p:cNvSpPr>
          <p:nvPr>
            <p:ph type="body" sz="quarter" idx="12" hasCustomPrompt="1"/>
          </p:nvPr>
        </p:nvSpPr>
        <p:spPr>
          <a:xfrm>
            <a:off x="1947003" y="3713114"/>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4" name="テキスト プレースホルダー 12"/>
          <p:cNvSpPr>
            <a:spLocks noGrp="1"/>
          </p:cNvSpPr>
          <p:nvPr>
            <p:ph type="body" sz="quarter" idx="13" hasCustomPrompt="1"/>
          </p:nvPr>
        </p:nvSpPr>
        <p:spPr>
          <a:xfrm>
            <a:off x="1947003" y="2723793"/>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5" name="正方形/長方形 24"/>
          <p:cNvSpPr/>
          <p:nvPr userDrawn="1"/>
        </p:nvSpPr>
        <p:spPr>
          <a:xfrm>
            <a:off x="2057954" y="348895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4"/>
          <p:cNvSpPr/>
          <p:nvPr userDrawn="1"/>
        </p:nvSpPr>
        <p:spPr>
          <a:xfrm>
            <a:off x="626586" y="2919886"/>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図プレースホルダー 25"/>
          <p:cNvSpPr>
            <a:spLocks noGrp="1"/>
          </p:cNvSpPr>
          <p:nvPr>
            <p:ph type="pic" sz="quarter" idx="14" hasCustomPrompt="1"/>
          </p:nvPr>
        </p:nvSpPr>
        <p:spPr>
          <a:xfrm>
            <a:off x="879843" y="317395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8" name="テキスト プレースホルダー 12"/>
          <p:cNvSpPr>
            <a:spLocks noGrp="1"/>
          </p:cNvSpPr>
          <p:nvPr>
            <p:ph type="body" sz="quarter" idx="16" hasCustomPrompt="1"/>
          </p:nvPr>
        </p:nvSpPr>
        <p:spPr>
          <a:xfrm>
            <a:off x="12168390" y="3776058"/>
            <a:ext cx="4250597"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29" name="テキスト プレースホルダー 12"/>
          <p:cNvSpPr>
            <a:spLocks noGrp="1"/>
          </p:cNvSpPr>
          <p:nvPr>
            <p:ph type="body" sz="quarter" idx="17" hasCustomPrompt="1"/>
          </p:nvPr>
        </p:nvSpPr>
        <p:spPr>
          <a:xfrm>
            <a:off x="12168390" y="2786737"/>
            <a:ext cx="4250597"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0" name="正方形/長方形 29"/>
          <p:cNvSpPr/>
          <p:nvPr userDrawn="1"/>
        </p:nvSpPr>
        <p:spPr>
          <a:xfrm>
            <a:off x="14460991" y="355190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円/楕円 4"/>
          <p:cNvSpPr/>
          <p:nvPr userDrawn="1"/>
        </p:nvSpPr>
        <p:spPr>
          <a:xfrm>
            <a:off x="16542148" y="298283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図プレースホルダー 25"/>
          <p:cNvSpPr>
            <a:spLocks noGrp="1"/>
          </p:cNvSpPr>
          <p:nvPr>
            <p:ph type="pic" sz="quarter" idx="18" hasCustomPrompt="1"/>
          </p:nvPr>
        </p:nvSpPr>
        <p:spPr>
          <a:xfrm>
            <a:off x="16795405" y="323690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3" name="テキスト プレースホルダー 12"/>
          <p:cNvSpPr>
            <a:spLocks noGrp="1"/>
          </p:cNvSpPr>
          <p:nvPr>
            <p:ph type="body" sz="quarter" idx="19" hasCustomPrompt="1"/>
          </p:nvPr>
        </p:nvSpPr>
        <p:spPr>
          <a:xfrm>
            <a:off x="1947003" y="7001529"/>
            <a:ext cx="4250597"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20" hasCustomPrompt="1"/>
          </p:nvPr>
        </p:nvSpPr>
        <p:spPr>
          <a:xfrm>
            <a:off x="1947003" y="6012208"/>
            <a:ext cx="4250597"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2057954" y="677737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4"/>
          <p:cNvSpPr/>
          <p:nvPr userDrawn="1"/>
        </p:nvSpPr>
        <p:spPr>
          <a:xfrm>
            <a:off x="626586" y="6208301"/>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図プレースホルダー 25"/>
          <p:cNvSpPr>
            <a:spLocks noGrp="1"/>
          </p:cNvSpPr>
          <p:nvPr>
            <p:ph type="pic" sz="quarter" idx="21" hasCustomPrompt="1"/>
          </p:nvPr>
        </p:nvSpPr>
        <p:spPr>
          <a:xfrm>
            <a:off x="879843"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8" name="テキスト プレースホルダー 12"/>
          <p:cNvSpPr>
            <a:spLocks noGrp="1"/>
          </p:cNvSpPr>
          <p:nvPr>
            <p:ph type="body" sz="quarter" idx="22" hasCustomPrompt="1"/>
          </p:nvPr>
        </p:nvSpPr>
        <p:spPr>
          <a:xfrm>
            <a:off x="12168390" y="7001529"/>
            <a:ext cx="4250597" cy="2056805"/>
          </a:xfrm>
        </p:spPr>
        <p:txBody>
          <a:bodyPr>
            <a:normAutofit/>
          </a:bodyPr>
          <a:lstStyle>
            <a:lvl1pPr algn="r">
              <a:defRPr sz="2000" baseline="0"/>
            </a:lvl1pPr>
          </a:lstStyle>
          <a:p>
            <a:pPr lvl="0"/>
            <a:r>
              <a:rPr kumimoji="1" lang="en-US" altLang="ja-JP" dirty="0"/>
              <a:t>Text goes here</a:t>
            </a:r>
            <a:endParaRPr kumimoji="1" lang="ja-JP" altLang="en-US" dirty="0"/>
          </a:p>
        </p:txBody>
      </p:sp>
      <p:sp>
        <p:nvSpPr>
          <p:cNvPr id="39" name="テキスト プレースホルダー 12"/>
          <p:cNvSpPr>
            <a:spLocks noGrp="1"/>
          </p:cNvSpPr>
          <p:nvPr>
            <p:ph type="body" sz="quarter" idx="23" hasCustomPrompt="1"/>
          </p:nvPr>
        </p:nvSpPr>
        <p:spPr>
          <a:xfrm>
            <a:off x="12168390" y="6012208"/>
            <a:ext cx="4250597"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正方形/長方形 39"/>
          <p:cNvSpPr/>
          <p:nvPr userDrawn="1"/>
        </p:nvSpPr>
        <p:spPr>
          <a:xfrm>
            <a:off x="14460991" y="6777374"/>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1" name="円/楕円 4"/>
          <p:cNvSpPr/>
          <p:nvPr userDrawn="1"/>
        </p:nvSpPr>
        <p:spPr>
          <a:xfrm>
            <a:off x="16542148" y="6208301"/>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図プレースホルダー 25"/>
          <p:cNvSpPr>
            <a:spLocks noGrp="1"/>
          </p:cNvSpPr>
          <p:nvPr>
            <p:ph type="pic" sz="quarter" idx="24" hasCustomPrompt="1"/>
          </p:nvPr>
        </p:nvSpPr>
        <p:spPr>
          <a:xfrm>
            <a:off x="16795405" y="646237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394341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 presetClass="entr" presetSubtype="8" decel="100000" fill="hold" grpId="0" nodeType="after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 calcmode="lin" valueType="num">
                                      <p:cBhvr additive="base">
                                        <p:cTn id="20"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4">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2250"/>
                            </p:stCondLst>
                            <p:childTnLst>
                              <p:par>
                                <p:cTn id="31" presetID="2" presetClass="entr" presetSubtype="1" decel="10000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750" fill="hold"/>
                                        <p:tgtEl>
                                          <p:spTgt spid="31"/>
                                        </p:tgtEl>
                                        <p:attrNameLst>
                                          <p:attrName>ppt_x</p:attrName>
                                        </p:attrNameLst>
                                      </p:cBhvr>
                                      <p:tavLst>
                                        <p:tav tm="0">
                                          <p:val>
                                            <p:strVal val="#ppt_x"/>
                                          </p:val>
                                        </p:tav>
                                        <p:tav tm="100000">
                                          <p:val>
                                            <p:strVal val="#ppt_x"/>
                                          </p:val>
                                        </p:tav>
                                      </p:tavLst>
                                    </p:anim>
                                    <p:anim calcmode="lin" valueType="num">
                                      <p:cBhvr additive="base">
                                        <p:cTn id="34" dur="750" fill="hold"/>
                                        <p:tgtEl>
                                          <p:spTgt spid="31"/>
                                        </p:tgtEl>
                                        <p:attrNameLst>
                                          <p:attrName>ppt_y</p:attrName>
                                        </p:attrNameLst>
                                      </p:cBhvr>
                                      <p:tavLst>
                                        <p:tav tm="0">
                                          <p:val>
                                            <p:strVal val="0-#ppt_h/2"/>
                                          </p:val>
                                        </p:tav>
                                        <p:tav tm="100000">
                                          <p:val>
                                            <p:strVal val="#ppt_y"/>
                                          </p:val>
                                        </p:tav>
                                      </p:tavLst>
                                    </p:anim>
                                  </p:childTnLst>
                                </p:cTn>
                              </p:par>
                              <p:par>
                                <p:cTn id="35" presetID="2" presetClass="entr" presetSubtype="1" decel="10000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750" fill="hold"/>
                                        <p:tgtEl>
                                          <p:spTgt spid="32"/>
                                        </p:tgtEl>
                                        <p:attrNameLst>
                                          <p:attrName>ppt_x</p:attrName>
                                        </p:attrNameLst>
                                      </p:cBhvr>
                                      <p:tavLst>
                                        <p:tav tm="0">
                                          <p:val>
                                            <p:strVal val="#ppt_x"/>
                                          </p:val>
                                        </p:tav>
                                        <p:tav tm="100000">
                                          <p:val>
                                            <p:strVal val="#ppt_x"/>
                                          </p:val>
                                        </p:tav>
                                      </p:tavLst>
                                    </p:anim>
                                    <p:anim calcmode="lin" valueType="num">
                                      <p:cBhvr additive="base">
                                        <p:cTn id="38" dur="750" fill="hold"/>
                                        <p:tgtEl>
                                          <p:spTgt spid="32"/>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2" presetClass="entr" presetSubtype="2" decel="100000" fill="hold" grpId="0" nodeType="after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anim calcmode="lin" valueType="num">
                                      <p:cBhvr additive="base">
                                        <p:cTn id="42"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9">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2" presetClass="entr" presetSubtype="2"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childTnLst>
                          </p:cTn>
                        </p:par>
                        <p:par>
                          <p:cTn id="52" fill="hold">
                            <p:stCondLst>
                              <p:cond delay="4000"/>
                            </p:stCondLst>
                            <p:childTnLst>
                              <p:par>
                                <p:cTn id="53" presetID="2" presetClass="entr" presetSubtype="1" decel="10000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750" fill="hold"/>
                                        <p:tgtEl>
                                          <p:spTgt spid="37"/>
                                        </p:tgtEl>
                                        <p:attrNameLst>
                                          <p:attrName>ppt_x</p:attrName>
                                        </p:attrNameLst>
                                      </p:cBhvr>
                                      <p:tavLst>
                                        <p:tav tm="0">
                                          <p:val>
                                            <p:strVal val="#ppt_x"/>
                                          </p:val>
                                        </p:tav>
                                        <p:tav tm="100000">
                                          <p:val>
                                            <p:strVal val="#ppt_x"/>
                                          </p:val>
                                        </p:tav>
                                      </p:tavLst>
                                    </p:anim>
                                    <p:anim calcmode="lin" valueType="num">
                                      <p:cBhvr additive="base">
                                        <p:cTn id="60" dur="750" fill="hold"/>
                                        <p:tgtEl>
                                          <p:spTgt spid="37"/>
                                        </p:tgtEl>
                                        <p:attrNameLst>
                                          <p:attrName>ppt_y</p:attrName>
                                        </p:attrNameLst>
                                      </p:cBhvr>
                                      <p:tavLst>
                                        <p:tav tm="0">
                                          <p:val>
                                            <p:strVal val="0-#ppt_h/2"/>
                                          </p:val>
                                        </p:tav>
                                        <p:tav tm="100000">
                                          <p:val>
                                            <p:strVal val="#ppt_y"/>
                                          </p:val>
                                        </p:tav>
                                      </p:tavLst>
                                    </p:anim>
                                  </p:childTnLst>
                                </p:cTn>
                              </p:par>
                            </p:childTnLst>
                          </p:cTn>
                        </p:par>
                        <p:par>
                          <p:cTn id="61" fill="hold">
                            <p:stCondLst>
                              <p:cond delay="4750"/>
                            </p:stCondLst>
                            <p:childTnLst>
                              <p:par>
                                <p:cTn id="62" presetID="2" presetClass="entr" presetSubtype="8" decel="100000" fill="hold" grpId="0" nodeType="afterEffect">
                                  <p:stCondLst>
                                    <p:cond delay="0"/>
                                  </p:stCondLst>
                                  <p:childTnLst>
                                    <p:set>
                                      <p:cBhvr>
                                        <p:cTn id="63" dur="1" fill="hold">
                                          <p:stCondLst>
                                            <p:cond delay="0"/>
                                          </p:stCondLst>
                                        </p:cTn>
                                        <p:tgtEl>
                                          <p:spTgt spid="34">
                                            <p:txEl>
                                              <p:pRg st="0" end="0"/>
                                            </p:txEl>
                                          </p:spTgt>
                                        </p:tgtEl>
                                        <p:attrNameLst>
                                          <p:attrName>style.visibility</p:attrName>
                                        </p:attrNameLst>
                                      </p:cBhvr>
                                      <p:to>
                                        <p:strVal val="visible"/>
                                      </p:to>
                                    </p:set>
                                    <p:anim calcmode="lin" valueType="num">
                                      <p:cBhvr additive="base">
                                        <p:cTn id="6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34">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4" decel="10000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500" fill="hold"/>
                                        <p:tgtEl>
                                          <p:spTgt spid="35"/>
                                        </p:tgtEl>
                                        <p:attrNameLst>
                                          <p:attrName>ppt_x</p:attrName>
                                        </p:attrNameLst>
                                      </p:cBhvr>
                                      <p:tavLst>
                                        <p:tav tm="0">
                                          <p:val>
                                            <p:strVal val="#ppt_x"/>
                                          </p:val>
                                        </p:tav>
                                        <p:tav tm="100000">
                                          <p:val>
                                            <p:strVal val="#ppt_x"/>
                                          </p:val>
                                        </p:tav>
                                      </p:tavLst>
                                    </p:anim>
                                    <p:anim calcmode="lin" valueType="num">
                                      <p:cBhvr additive="base">
                                        <p:cTn id="69" dur="500" fill="hold"/>
                                        <p:tgtEl>
                                          <p:spTgt spid="35"/>
                                        </p:tgtEl>
                                        <p:attrNameLst>
                                          <p:attrName>ppt_y</p:attrName>
                                        </p:attrNameLst>
                                      </p:cBhvr>
                                      <p:tavLst>
                                        <p:tav tm="0">
                                          <p:val>
                                            <p:strVal val="1+#ppt_h/2"/>
                                          </p:val>
                                        </p:tav>
                                        <p:tav tm="100000">
                                          <p:val>
                                            <p:strVal val="#ppt_y"/>
                                          </p:val>
                                        </p:tav>
                                      </p:tavLst>
                                    </p:anim>
                                  </p:childTnLst>
                                </p:cTn>
                              </p:par>
                            </p:childTnLst>
                          </p:cTn>
                        </p:par>
                        <p:par>
                          <p:cTn id="70" fill="hold">
                            <p:stCondLst>
                              <p:cond delay="5250"/>
                            </p:stCondLst>
                            <p:childTnLst>
                              <p:par>
                                <p:cTn id="71" presetID="22" presetClass="entr" presetSubtype="8"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left)">
                                      <p:cBhvr>
                                        <p:cTn id="73" dur="500"/>
                                        <p:tgtEl>
                                          <p:spTgt spid="33"/>
                                        </p:tgtEl>
                                      </p:cBhvr>
                                    </p:animEffect>
                                  </p:childTnLst>
                                </p:cTn>
                              </p:par>
                            </p:childTnLst>
                          </p:cTn>
                        </p:par>
                        <p:par>
                          <p:cTn id="74" fill="hold">
                            <p:stCondLst>
                              <p:cond delay="5750"/>
                            </p:stCondLst>
                            <p:childTnLst>
                              <p:par>
                                <p:cTn id="75" presetID="2" presetClass="entr" presetSubtype="1" decel="10000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750" fill="hold"/>
                                        <p:tgtEl>
                                          <p:spTgt spid="41"/>
                                        </p:tgtEl>
                                        <p:attrNameLst>
                                          <p:attrName>ppt_x</p:attrName>
                                        </p:attrNameLst>
                                      </p:cBhvr>
                                      <p:tavLst>
                                        <p:tav tm="0">
                                          <p:val>
                                            <p:strVal val="#ppt_x"/>
                                          </p:val>
                                        </p:tav>
                                        <p:tav tm="100000">
                                          <p:val>
                                            <p:strVal val="#ppt_x"/>
                                          </p:val>
                                        </p:tav>
                                      </p:tavLst>
                                    </p:anim>
                                    <p:anim calcmode="lin" valueType="num">
                                      <p:cBhvr additive="base">
                                        <p:cTn id="78" dur="750" fill="hold"/>
                                        <p:tgtEl>
                                          <p:spTgt spid="41"/>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750" fill="hold"/>
                                        <p:tgtEl>
                                          <p:spTgt spid="42"/>
                                        </p:tgtEl>
                                        <p:attrNameLst>
                                          <p:attrName>ppt_x</p:attrName>
                                        </p:attrNameLst>
                                      </p:cBhvr>
                                      <p:tavLst>
                                        <p:tav tm="0">
                                          <p:val>
                                            <p:strVal val="#ppt_x"/>
                                          </p:val>
                                        </p:tav>
                                        <p:tav tm="100000">
                                          <p:val>
                                            <p:strVal val="#ppt_x"/>
                                          </p:val>
                                        </p:tav>
                                      </p:tavLst>
                                    </p:anim>
                                    <p:anim calcmode="lin" valueType="num">
                                      <p:cBhvr additive="base">
                                        <p:cTn id="82" dur="750" fill="hold"/>
                                        <p:tgtEl>
                                          <p:spTgt spid="42"/>
                                        </p:tgtEl>
                                        <p:attrNameLst>
                                          <p:attrName>ppt_y</p:attrName>
                                        </p:attrNameLst>
                                      </p:cBhvr>
                                      <p:tavLst>
                                        <p:tav tm="0">
                                          <p:val>
                                            <p:strVal val="0-#ppt_h/2"/>
                                          </p:val>
                                        </p:tav>
                                        <p:tav tm="100000">
                                          <p:val>
                                            <p:strVal val="#ppt_y"/>
                                          </p:val>
                                        </p:tav>
                                      </p:tavLst>
                                    </p:anim>
                                  </p:childTnLst>
                                </p:cTn>
                              </p:par>
                            </p:childTnLst>
                          </p:cTn>
                        </p:par>
                        <p:par>
                          <p:cTn id="83" fill="hold">
                            <p:stCondLst>
                              <p:cond delay="6500"/>
                            </p:stCondLst>
                            <p:childTnLst>
                              <p:par>
                                <p:cTn id="84" presetID="2" presetClass="entr" presetSubtype="2" decel="100000" fill="hold" grpId="0" nodeType="afterEffect">
                                  <p:stCondLst>
                                    <p:cond delay="0"/>
                                  </p:stCondLst>
                                  <p:childTnLst>
                                    <p:set>
                                      <p:cBhvr>
                                        <p:cTn id="85" dur="1" fill="hold">
                                          <p:stCondLst>
                                            <p:cond delay="0"/>
                                          </p:stCondLst>
                                        </p:cTn>
                                        <p:tgtEl>
                                          <p:spTgt spid="39">
                                            <p:txEl>
                                              <p:pRg st="0" end="0"/>
                                            </p:txEl>
                                          </p:spTgt>
                                        </p:tgtEl>
                                        <p:attrNameLst>
                                          <p:attrName>style.visibility</p:attrName>
                                        </p:attrNameLst>
                                      </p:cBhvr>
                                      <p:to>
                                        <p:strVal val="visible"/>
                                      </p:to>
                                    </p:set>
                                    <p:anim calcmode="lin" valueType="num">
                                      <p:cBhvr additive="base">
                                        <p:cTn id="86"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39">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500" fill="hold"/>
                                        <p:tgtEl>
                                          <p:spTgt spid="40"/>
                                        </p:tgtEl>
                                        <p:attrNameLst>
                                          <p:attrName>ppt_x</p:attrName>
                                        </p:attrNameLst>
                                      </p:cBhvr>
                                      <p:tavLst>
                                        <p:tav tm="0">
                                          <p:val>
                                            <p:strVal val="#ppt_x"/>
                                          </p:val>
                                        </p:tav>
                                        <p:tav tm="100000">
                                          <p:val>
                                            <p:strVal val="#ppt_x"/>
                                          </p:val>
                                        </p:tav>
                                      </p:tavLst>
                                    </p:anim>
                                    <p:anim calcmode="lin" valueType="num">
                                      <p:cBhvr additive="base">
                                        <p:cTn id="91" dur="500" fill="hold"/>
                                        <p:tgtEl>
                                          <p:spTgt spid="40"/>
                                        </p:tgtEl>
                                        <p:attrNameLst>
                                          <p:attrName>ppt_y</p:attrName>
                                        </p:attrNameLst>
                                      </p:cBhvr>
                                      <p:tavLst>
                                        <p:tav tm="0">
                                          <p:val>
                                            <p:strVal val="1+#ppt_h/2"/>
                                          </p:val>
                                        </p:tav>
                                        <p:tav tm="100000">
                                          <p:val>
                                            <p:strVal val="#ppt_y"/>
                                          </p:val>
                                        </p:tav>
                                      </p:tavLst>
                                    </p:anim>
                                  </p:childTnLst>
                                </p:cTn>
                              </p:par>
                            </p:childTnLst>
                          </p:cTn>
                        </p:par>
                        <p:par>
                          <p:cTn id="92" fill="hold">
                            <p:stCondLst>
                              <p:cond delay="7000"/>
                            </p:stCondLst>
                            <p:childTnLst>
                              <p:par>
                                <p:cTn id="93" presetID="22" presetClass="entr" presetSubtype="2"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right)">
                                      <p:cBhvr>
                                        <p:cTn id="9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animBg="1"/>
      <p:bldP spid="27" grpId="0"/>
      <p:bldP spid="28" grpId="0">
        <p:tmplLst>
          <p:tmpl>
            <p:tnLst>
              <p:par>
                <p:cTn presetID="22" presetClass="entr" presetSubtype="2"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29" grpId="0" build="p">
        <p:tmplLst>
          <p:tmpl lvl="1">
            <p:tnLst>
              <p:par>
                <p:cTn presetID="2" presetClass="entr" presetSubtype="2"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P spid="37" grpId="0"/>
      <p:bldP spid="38" grpId="0">
        <p:tmplLst>
          <p:tmpl>
            <p:tnLst>
              <p:par>
                <p:cTn presetID="22" presetClass="entr" presetSubtype="2"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animBg="1"/>
      <p:bldP spid="4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Heading &amp;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3200400" y="4698914"/>
            <a:ext cx="11887200"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3200400" y="3578967"/>
            <a:ext cx="11887200"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3311352" y="4416703"/>
            <a:ext cx="120942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757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mage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3" name="図プレースホルダー 32"/>
          <p:cNvSpPr>
            <a:spLocks noGrp="1"/>
          </p:cNvSpPr>
          <p:nvPr>
            <p:ph type="pic" sz="quarter" idx="13" hasCustomPrompt="1"/>
          </p:nvPr>
        </p:nvSpPr>
        <p:spPr>
          <a:xfrm>
            <a:off x="8513005" y="2520949"/>
            <a:ext cx="9776571" cy="3957682"/>
          </a:xfrm>
          <a:custGeom>
            <a:avLst/>
            <a:gdLst>
              <a:gd name="connsiteX0" fmla="*/ 0 w 9776571"/>
              <a:gd name="connsiteY0" fmla="*/ 45 h 3957682"/>
              <a:gd name="connsiteX1" fmla="*/ 648000 w 9776571"/>
              <a:gd name="connsiteY1" fmla="*/ 45 h 3957682"/>
              <a:gd name="connsiteX2" fmla="*/ 648000 w 9776571"/>
              <a:gd name="connsiteY2" fmla="*/ 648045 h 3957682"/>
              <a:gd name="connsiteX3" fmla="*/ 1294067 w 9776571"/>
              <a:gd name="connsiteY3" fmla="*/ 648045 h 3957682"/>
              <a:gd name="connsiteX4" fmla="*/ 1294067 w 9776571"/>
              <a:gd name="connsiteY4" fmla="*/ 1296045 h 3957682"/>
              <a:gd name="connsiteX5" fmla="*/ 646067 w 9776571"/>
              <a:gd name="connsiteY5" fmla="*/ 1296045 h 3957682"/>
              <a:gd name="connsiteX6" fmla="*/ 646067 w 9776571"/>
              <a:gd name="connsiteY6" fmla="*/ 648045 h 3957682"/>
              <a:gd name="connsiteX7" fmla="*/ 0 w 9776571"/>
              <a:gd name="connsiteY7" fmla="*/ 648045 h 3957682"/>
              <a:gd name="connsiteX8" fmla="*/ 5685585 w 9776571"/>
              <a:gd name="connsiteY8" fmla="*/ 0 h 3957682"/>
              <a:gd name="connsiteX9" fmla="*/ 9776571 w 9776571"/>
              <a:gd name="connsiteY9" fmla="*/ 0 h 3957682"/>
              <a:gd name="connsiteX10" fmla="*/ 9776571 w 9776571"/>
              <a:gd name="connsiteY10" fmla="*/ 3957638 h 3957682"/>
              <a:gd name="connsiteX11" fmla="*/ 9735449 w 9776571"/>
              <a:gd name="connsiteY11" fmla="*/ 3957638 h 3957682"/>
              <a:gd name="connsiteX12" fmla="*/ 9735449 w 9776571"/>
              <a:gd name="connsiteY12" fmla="*/ 3957682 h 3957682"/>
              <a:gd name="connsiteX13" fmla="*/ 1942067 w 9776571"/>
              <a:gd name="connsiteY13" fmla="*/ 3957682 h 3957682"/>
              <a:gd name="connsiteX14" fmla="*/ 1942067 w 9776571"/>
              <a:gd name="connsiteY14" fmla="*/ 1944045 h 3957682"/>
              <a:gd name="connsiteX15" fmla="*/ 1294067 w 9776571"/>
              <a:gd name="connsiteY15" fmla="*/ 1944045 h 3957682"/>
              <a:gd name="connsiteX16" fmla="*/ 1294067 w 9776571"/>
              <a:gd name="connsiteY16" fmla="*/ 1296045 h 3957682"/>
              <a:gd name="connsiteX17" fmla="*/ 1942067 w 9776571"/>
              <a:gd name="connsiteY17" fmla="*/ 1296045 h 3957682"/>
              <a:gd name="connsiteX18" fmla="*/ 1942067 w 9776571"/>
              <a:gd name="connsiteY18" fmla="*/ 648045 h 3957682"/>
              <a:gd name="connsiteX19" fmla="*/ 1294067 w 9776571"/>
              <a:gd name="connsiteY19" fmla="*/ 648045 h 3957682"/>
              <a:gd name="connsiteX20" fmla="*/ 1294067 w 9776571"/>
              <a:gd name="connsiteY20" fmla="*/ 45 h 3957682"/>
              <a:gd name="connsiteX21" fmla="*/ 1942067 w 9776571"/>
              <a:gd name="connsiteY21" fmla="*/ 45 h 3957682"/>
              <a:gd name="connsiteX22" fmla="*/ 5685585 w 9776571"/>
              <a:gd name="connsiteY22" fmla="*/ 45 h 39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6571" h="3957682">
                <a:moveTo>
                  <a:pt x="0" y="45"/>
                </a:moveTo>
                <a:lnTo>
                  <a:pt x="648000" y="45"/>
                </a:lnTo>
                <a:lnTo>
                  <a:pt x="648000" y="648045"/>
                </a:lnTo>
                <a:lnTo>
                  <a:pt x="1294067" y="648045"/>
                </a:lnTo>
                <a:lnTo>
                  <a:pt x="1294067" y="1296045"/>
                </a:lnTo>
                <a:lnTo>
                  <a:pt x="646067" y="1296045"/>
                </a:lnTo>
                <a:lnTo>
                  <a:pt x="646067" y="648045"/>
                </a:lnTo>
                <a:lnTo>
                  <a:pt x="0" y="648045"/>
                </a:lnTo>
                <a:close/>
                <a:moveTo>
                  <a:pt x="5685585" y="0"/>
                </a:moveTo>
                <a:lnTo>
                  <a:pt x="9776571" y="0"/>
                </a:lnTo>
                <a:lnTo>
                  <a:pt x="9776571" y="3957638"/>
                </a:lnTo>
                <a:lnTo>
                  <a:pt x="9735449" y="3957638"/>
                </a:lnTo>
                <a:lnTo>
                  <a:pt x="9735449" y="3957682"/>
                </a:lnTo>
                <a:lnTo>
                  <a:pt x="1942067" y="3957682"/>
                </a:lnTo>
                <a:lnTo>
                  <a:pt x="1942067" y="1944045"/>
                </a:lnTo>
                <a:lnTo>
                  <a:pt x="1294067" y="1944045"/>
                </a:lnTo>
                <a:lnTo>
                  <a:pt x="1294067" y="1296045"/>
                </a:lnTo>
                <a:lnTo>
                  <a:pt x="1942067" y="1296045"/>
                </a:lnTo>
                <a:lnTo>
                  <a:pt x="1942067" y="648045"/>
                </a:lnTo>
                <a:lnTo>
                  <a:pt x="1294067" y="648045"/>
                </a:lnTo>
                <a:lnTo>
                  <a:pt x="1294067" y="45"/>
                </a:lnTo>
                <a:lnTo>
                  <a:pt x="1942067" y="45"/>
                </a:lnTo>
                <a:lnTo>
                  <a:pt x="5685585" y="45"/>
                </a:lnTo>
                <a:close/>
              </a:path>
            </a:pathLst>
          </a:custGeom>
          <a:solidFill>
            <a:schemeClr val="accent2">
              <a:lumMod val="20000"/>
              <a:lumOff val="80000"/>
            </a:schemeClr>
          </a:solidFill>
        </p:spPr>
        <p:txBody>
          <a:bodyPr wrap="square">
            <a:noAutofit/>
          </a:bodyPr>
          <a:lstStyle>
            <a:lvl1pPr>
              <a:defRPr sz="1800"/>
            </a:lvl1pPr>
          </a:lstStyle>
          <a:p>
            <a:r>
              <a:rPr kumimoji="1" lang="en-US" altLang="ja-JP" dirty="0"/>
              <a:t>                      Insert an image</a:t>
            </a:r>
            <a:endParaRPr kumimoji="1" lang="ja-JP" altLang="en-US" dirty="0"/>
          </a:p>
        </p:txBody>
      </p:sp>
      <p:sp>
        <p:nvSpPr>
          <p:cNvPr id="34" name="図プレースホルダー 33"/>
          <p:cNvSpPr>
            <a:spLocks noGrp="1"/>
          </p:cNvSpPr>
          <p:nvPr>
            <p:ph type="pic" sz="quarter" idx="16" hasCustomPrompt="1"/>
          </p:nvPr>
        </p:nvSpPr>
        <p:spPr>
          <a:xfrm>
            <a:off x="-1" y="2520949"/>
            <a:ext cx="9776572" cy="3957682"/>
          </a:xfrm>
          <a:custGeom>
            <a:avLst/>
            <a:gdLst>
              <a:gd name="connsiteX0" fmla="*/ 9128572 w 9776572"/>
              <a:gd name="connsiteY0" fmla="*/ 3309682 h 3957682"/>
              <a:gd name="connsiteX1" fmla="*/ 9776572 w 9776572"/>
              <a:gd name="connsiteY1" fmla="*/ 3309682 h 3957682"/>
              <a:gd name="connsiteX2" fmla="*/ 9776572 w 9776572"/>
              <a:gd name="connsiteY2" fmla="*/ 3957682 h 3957682"/>
              <a:gd name="connsiteX3" fmla="*/ 9128572 w 9776572"/>
              <a:gd name="connsiteY3" fmla="*/ 3957682 h 3957682"/>
              <a:gd name="connsiteX4" fmla="*/ 8480572 w 9776572"/>
              <a:gd name="connsiteY4" fmla="*/ 2661682 h 3957682"/>
              <a:gd name="connsiteX5" fmla="*/ 9128572 w 9776572"/>
              <a:gd name="connsiteY5" fmla="*/ 2661682 h 3957682"/>
              <a:gd name="connsiteX6" fmla="*/ 9128572 w 9776572"/>
              <a:gd name="connsiteY6" fmla="*/ 3309682 h 3957682"/>
              <a:gd name="connsiteX7" fmla="*/ 8480572 w 9776572"/>
              <a:gd name="connsiteY7" fmla="*/ 3309682 h 3957682"/>
              <a:gd name="connsiteX8" fmla="*/ 0 w 9776572"/>
              <a:gd name="connsiteY8" fmla="*/ 0 h 3957682"/>
              <a:gd name="connsiteX9" fmla="*/ 4090987 w 9776572"/>
              <a:gd name="connsiteY9" fmla="*/ 0 h 3957682"/>
              <a:gd name="connsiteX10" fmla="*/ 4090987 w 9776572"/>
              <a:gd name="connsiteY10" fmla="*/ 45 h 3957682"/>
              <a:gd name="connsiteX11" fmla="*/ 7832572 w 9776572"/>
              <a:gd name="connsiteY11" fmla="*/ 45 h 3957682"/>
              <a:gd name="connsiteX12" fmla="*/ 7832572 w 9776572"/>
              <a:gd name="connsiteY12" fmla="*/ 2012050 h 3957682"/>
              <a:gd name="connsiteX13" fmla="*/ 8480572 w 9776572"/>
              <a:gd name="connsiteY13" fmla="*/ 2012050 h 3957682"/>
              <a:gd name="connsiteX14" fmla="*/ 8480572 w 9776572"/>
              <a:gd name="connsiteY14" fmla="*/ 2660050 h 3957682"/>
              <a:gd name="connsiteX15" fmla="*/ 7832572 w 9776572"/>
              <a:gd name="connsiteY15" fmla="*/ 2660050 h 3957682"/>
              <a:gd name="connsiteX16" fmla="*/ 7832572 w 9776572"/>
              <a:gd name="connsiteY16" fmla="*/ 3309682 h 3957682"/>
              <a:gd name="connsiteX17" fmla="*/ 8480572 w 9776572"/>
              <a:gd name="connsiteY17" fmla="*/ 3309682 h 3957682"/>
              <a:gd name="connsiteX18" fmla="*/ 8480572 w 9776572"/>
              <a:gd name="connsiteY18" fmla="*/ 3957682 h 3957682"/>
              <a:gd name="connsiteX19" fmla="*/ 7832572 w 9776572"/>
              <a:gd name="connsiteY19" fmla="*/ 3957682 h 3957682"/>
              <a:gd name="connsiteX20" fmla="*/ 39189 w 9776572"/>
              <a:gd name="connsiteY20" fmla="*/ 3957682 h 3957682"/>
              <a:gd name="connsiteX21" fmla="*/ 39189 w 9776572"/>
              <a:gd name="connsiteY21" fmla="*/ 3957638 h 3957682"/>
              <a:gd name="connsiteX22" fmla="*/ 0 w 9776572"/>
              <a:gd name="connsiteY22" fmla="*/ 3957638 h 39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6572" h="3957682">
                <a:moveTo>
                  <a:pt x="9128572" y="3309682"/>
                </a:moveTo>
                <a:lnTo>
                  <a:pt x="9776572" y="3309682"/>
                </a:lnTo>
                <a:lnTo>
                  <a:pt x="9776572" y="3957682"/>
                </a:lnTo>
                <a:lnTo>
                  <a:pt x="9128572" y="3957682"/>
                </a:lnTo>
                <a:close/>
                <a:moveTo>
                  <a:pt x="8480572" y="2661682"/>
                </a:moveTo>
                <a:lnTo>
                  <a:pt x="9128572" y="2661682"/>
                </a:lnTo>
                <a:lnTo>
                  <a:pt x="9128572" y="3309682"/>
                </a:lnTo>
                <a:lnTo>
                  <a:pt x="8480572" y="3309682"/>
                </a:lnTo>
                <a:close/>
                <a:moveTo>
                  <a:pt x="0" y="0"/>
                </a:moveTo>
                <a:lnTo>
                  <a:pt x="4090987" y="0"/>
                </a:lnTo>
                <a:lnTo>
                  <a:pt x="4090987" y="45"/>
                </a:lnTo>
                <a:lnTo>
                  <a:pt x="7832572" y="45"/>
                </a:lnTo>
                <a:lnTo>
                  <a:pt x="7832572" y="2012050"/>
                </a:lnTo>
                <a:lnTo>
                  <a:pt x="8480572" y="2012050"/>
                </a:lnTo>
                <a:lnTo>
                  <a:pt x="8480572" y="2660050"/>
                </a:lnTo>
                <a:lnTo>
                  <a:pt x="7832572" y="2660050"/>
                </a:lnTo>
                <a:lnTo>
                  <a:pt x="7832572" y="3309682"/>
                </a:lnTo>
                <a:lnTo>
                  <a:pt x="8480572" y="3309682"/>
                </a:lnTo>
                <a:lnTo>
                  <a:pt x="8480572" y="3957682"/>
                </a:lnTo>
                <a:lnTo>
                  <a:pt x="7832572" y="3957682"/>
                </a:lnTo>
                <a:lnTo>
                  <a:pt x="39189" y="3957682"/>
                </a:lnTo>
                <a:lnTo>
                  <a:pt x="39189" y="3957638"/>
                </a:lnTo>
                <a:lnTo>
                  <a:pt x="0" y="3957638"/>
                </a:lnTo>
                <a:close/>
              </a:path>
            </a:pathLst>
          </a:custGeom>
          <a:solidFill>
            <a:schemeClr val="accent1">
              <a:lumMod val="20000"/>
              <a:lumOff val="80000"/>
            </a:schemeClr>
          </a:solidFill>
        </p:spPr>
        <p:txBody>
          <a:bodyPr wrap="square">
            <a:noAutofit/>
          </a:bodyPr>
          <a:lstStyle>
            <a:lvl1pPr>
              <a:defRPr sz="1800" baseline="0"/>
            </a:lvl1pPr>
          </a:lstStyle>
          <a:p>
            <a:r>
              <a:rPr kumimoji="1" lang="en-US" altLang="ja-JP" dirty="0"/>
              <a:t>Insert an image</a:t>
            </a:r>
            <a:endParaRPr kumimoji="1" lang="ja-JP" altLang="en-US" dirty="0"/>
          </a:p>
        </p:txBody>
      </p:sp>
      <p:sp>
        <p:nvSpPr>
          <p:cNvPr id="24" name="テキスト プレースホルダー 12"/>
          <p:cNvSpPr>
            <a:spLocks noGrp="1"/>
          </p:cNvSpPr>
          <p:nvPr>
            <p:ph type="body" sz="quarter" idx="12" hasCustomPrompt="1"/>
          </p:nvPr>
        </p:nvSpPr>
        <p:spPr>
          <a:xfrm>
            <a:off x="1351485" y="7642973"/>
            <a:ext cx="6400609" cy="1716691"/>
          </a:xfrm>
        </p:spPr>
        <p:txBody>
          <a:bodyPr>
            <a:normAutofit/>
          </a:bodyPr>
          <a:lstStyle>
            <a:lvl1pPr algn="l">
              <a:defRPr sz="2000" baseline="0"/>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17" hasCustomPrompt="1"/>
          </p:nvPr>
        </p:nvSpPr>
        <p:spPr>
          <a:xfrm>
            <a:off x="1351485" y="6701778"/>
            <a:ext cx="6400609"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6" name="正方形/長方形 25"/>
          <p:cNvSpPr/>
          <p:nvPr userDrawn="1"/>
        </p:nvSpPr>
        <p:spPr>
          <a:xfrm>
            <a:off x="1456909" y="7418818"/>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2"/>
          <p:cNvSpPr>
            <a:spLocks noGrp="1"/>
          </p:cNvSpPr>
          <p:nvPr>
            <p:ph type="body" sz="quarter" idx="18" hasCustomPrompt="1"/>
          </p:nvPr>
        </p:nvSpPr>
        <p:spPr>
          <a:xfrm>
            <a:off x="10408210" y="7642973"/>
            <a:ext cx="6400609" cy="1716691"/>
          </a:xfrm>
        </p:spPr>
        <p:txBody>
          <a:bodyPr>
            <a:normAutofit/>
          </a:bodyPr>
          <a:lstStyle>
            <a:lvl1pPr algn="l">
              <a:defRPr sz="2000" baseline="0"/>
            </a:lvl1pPr>
          </a:lstStyle>
          <a:p>
            <a:pPr lvl="0"/>
            <a:r>
              <a:rPr kumimoji="1" lang="en-US" altLang="ja-JP" dirty="0"/>
              <a:t>Text goes here</a:t>
            </a:r>
            <a:endParaRPr kumimoji="1" lang="ja-JP" altLang="en-US" dirty="0"/>
          </a:p>
        </p:txBody>
      </p:sp>
      <p:sp>
        <p:nvSpPr>
          <p:cNvPr id="28" name="テキスト プレースホルダー 12"/>
          <p:cNvSpPr>
            <a:spLocks noGrp="1"/>
          </p:cNvSpPr>
          <p:nvPr>
            <p:ph type="body" sz="quarter" idx="19" hasCustomPrompt="1"/>
          </p:nvPr>
        </p:nvSpPr>
        <p:spPr>
          <a:xfrm>
            <a:off x="10408210" y="6701778"/>
            <a:ext cx="6400609"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9" name="正方形/長方形 28"/>
          <p:cNvSpPr/>
          <p:nvPr userDrawn="1"/>
        </p:nvSpPr>
        <p:spPr>
          <a:xfrm>
            <a:off x="10513634" y="7418818"/>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114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vertical)">
                                      <p:cBhvr>
                                        <p:cTn id="7" dur="500"/>
                                        <p:tgtEl>
                                          <p:spTgt spid="34"/>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 calcmode="lin" valueType="num">
                                      <p:cBhvr additive="base">
                                        <p:cTn id="1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1600"/>
                            </p:stCondLst>
                            <p:childTnLst>
                              <p:par>
                                <p:cTn id="22" presetID="14" presetClass="entr" presetSubtype="5"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vertical)">
                                      <p:cBhvr>
                                        <p:cTn id="24" dur="500"/>
                                        <p:tgtEl>
                                          <p:spTgt spid="33"/>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 calcmode="lin" valueType="num">
                                      <p:cBhvr additive="base">
                                        <p:cTn id="2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p:tmplLst>
          <p:tmpl>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Headings &amp; Texts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4" name="テキスト プレースホルダー 12"/>
          <p:cNvSpPr>
            <a:spLocks noGrp="1"/>
          </p:cNvSpPr>
          <p:nvPr>
            <p:ph type="body" sz="quarter" idx="12" hasCustomPrompt="1"/>
          </p:nvPr>
        </p:nvSpPr>
        <p:spPr>
          <a:xfrm>
            <a:off x="6057900" y="3646421"/>
            <a:ext cx="8877300"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17" hasCustomPrompt="1"/>
          </p:nvPr>
        </p:nvSpPr>
        <p:spPr>
          <a:xfrm>
            <a:off x="6057900" y="2705226"/>
            <a:ext cx="8877300"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6" name="正方形/長方形 25"/>
          <p:cNvSpPr/>
          <p:nvPr userDrawn="1"/>
        </p:nvSpPr>
        <p:spPr>
          <a:xfrm>
            <a:off x="6163324" y="3422266"/>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64"/>
          <p:cNvSpPr>
            <a:spLocks noGrp="1"/>
          </p:cNvSpPr>
          <p:nvPr>
            <p:ph type="pic" sz="quarter" idx="43" hasCustomPrompt="1"/>
          </p:nvPr>
        </p:nvSpPr>
        <p:spPr>
          <a:xfrm>
            <a:off x="2857481" y="2578957"/>
            <a:ext cx="2888231" cy="2886903"/>
          </a:xfrm>
          <a:solidFill>
            <a:schemeClr val="accent1">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
        <p:nvSpPr>
          <p:cNvPr id="18" name="テキスト プレースホルダー 12"/>
          <p:cNvSpPr>
            <a:spLocks noGrp="1"/>
          </p:cNvSpPr>
          <p:nvPr>
            <p:ph type="body" sz="quarter" idx="44" hasCustomPrompt="1"/>
          </p:nvPr>
        </p:nvSpPr>
        <p:spPr>
          <a:xfrm>
            <a:off x="6057900" y="7054075"/>
            <a:ext cx="8877300"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19" name="テキスト プレースホルダー 12"/>
          <p:cNvSpPr>
            <a:spLocks noGrp="1"/>
          </p:cNvSpPr>
          <p:nvPr>
            <p:ph type="body" sz="quarter" idx="45" hasCustomPrompt="1"/>
          </p:nvPr>
        </p:nvSpPr>
        <p:spPr>
          <a:xfrm>
            <a:off x="6057900" y="6112880"/>
            <a:ext cx="8877300"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0" name="正方形/長方形 19"/>
          <p:cNvSpPr/>
          <p:nvPr userDrawn="1"/>
        </p:nvSpPr>
        <p:spPr>
          <a:xfrm>
            <a:off x="6163324" y="6829920"/>
            <a:ext cx="1827899" cy="7200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64"/>
          <p:cNvSpPr>
            <a:spLocks noGrp="1"/>
          </p:cNvSpPr>
          <p:nvPr>
            <p:ph type="pic" sz="quarter" idx="46" hasCustomPrompt="1"/>
          </p:nvPr>
        </p:nvSpPr>
        <p:spPr>
          <a:xfrm>
            <a:off x="2857481" y="5986611"/>
            <a:ext cx="2888231" cy="2886903"/>
          </a:xfrm>
          <a:solidFill>
            <a:schemeClr val="accent2">
              <a:lumMod val="20000"/>
              <a:lumOff val="80000"/>
            </a:schemeClr>
          </a:solidFill>
          <a:ln w="57150">
            <a:solidFill>
              <a:schemeClr val="bg1"/>
            </a:solidFill>
          </a:ln>
          <a:effectLst>
            <a:outerShdw sx="102000" sy="102000" algn="ctr" rotWithShape="0">
              <a:prstClr val="black">
                <a:alpha val="15000"/>
              </a:prstClr>
            </a:outerShdw>
          </a:effectLst>
        </p:spPr>
        <p:txBody>
          <a:bodyPr/>
          <a:lstStyle>
            <a:lvl1pPr>
              <a:defRPr sz="1800"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117044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 calcmode="lin" valueType="num">
                                      <p:cBhvr additive="base">
                                        <p:cTn id="1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1600"/>
                            </p:stCondLst>
                            <p:childTnLst>
                              <p:par>
                                <p:cTn id="22" presetID="14" presetClass="entr" presetSubtype="1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par>
                          <p:cTn id="25" fill="hold">
                            <p:stCondLst>
                              <p:cond delay="2100"/>
                            </p:stCondLst>
                            <p:childTnLst>
                              <p:par>
                                <p:cTn id="26" presetID="2" presetClass="entr" presetSubtype="4" decel="100000" fill="hold" grpId="0" nodeType="after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 calcmode="lin" valueType="num">
                                      <p:cBhvr additive="base">
                                        <p:cTn id="2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13" grpId="0" animBg="1"/>
      <p:bldP spid="18" grpId="0">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bldP spid="2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ide Image &amp; Mobole Pho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3" name="図プレースホルダー 12"/>
          <p:cNvSpPr>
            <a:spLocks noGrp="1"/>
          </p:cNvSpPr>
          <p:nvPr>
            <p:ph type="pic" sz="quarter" idx="23" hasCustomPrompt="1"/>
          </p:nvPr>
        </p:nvSpPr>
        <p:spPr>
          <a:xfrm>
            <a:off x="0" y="2895601"/>
            <a:ext cx="18287642" cy="6359589"/>
          </a:xfrm>
          <a:custGeom>
            <a:avLst/>
            <a:gdLst>
              <a:gd name="connsiteX0" fmla="*/ 1 w 18287642"/>
              <a:gd name="connsiteY0" fmla="*/ 5711589 h 6359589"/>
              <a:gd name="connsiteX1" fmla="*/ 648001 w 18287642"/>
              <a:gd name="connsiteY1" fmla="*/ 5711589 h 6359589"/>
              <a:gd name="connsiteX2" fmla="*/ 648001 w 18287642"/>
              <a:gd name="connsiteY2" fmla="*/ 6359589 h 6359589"/>
              <a:gd name="connsiteX3" fmla="*/ 1 w 18287642"/>
              <a:gd name="connsiteY3" fmla="*/ 6359589 h 6359589"/>
              <a:gd name="connsiteX4" fmla="*/ 648001 w 18287642"/>
              <a:gd name="connsiteY4" fmla="*/ 5063589 h 6359589"/>
              <a:gd name="connsiteX5" fmla="*/ 1296001 w 18287642"/>
              <a:gd name="connsiteY5" fmla="*/ 5063589 h 6359589"/>
              <a:gd name="connsiteX6" fmla="*/ 1296001 w 18287642"/>
              <a:gd name="connsiteY6" fmla="*/ 5711589 h 6359589"/>
              <a:gd name="connsiteX7" fmla="*/ 648001 w 18287642"/>
              <a:gd name="connsiteY7" fmla="*/ 5711589 h 6359589"/>
              <a:gd name="connsiteX8" fmla="*/ 16343642 w 18287642"/>
              <a:gd name="connsiteY8" fmla="*/ 0 h 6359589"/>
              <a:gd name="connsiteX9" fmla="*/ 16991642 w 18287642"/>
              <a:gd name="connsiteY9" fmla="*/ 0 h 6359589"/>
              <a:gd name="connsiteX10" fmla="*/ 16991642 w 18287642"/>
              <a:gd name="connsiteY10" fmla="*/ 2453 h 6359589"/>
              <a:gd name="connsiteX11" fmla="*/ 18287642 w 18287642"/>
              <a:gd name="connsiteY11" fmla="*/ 2453 h 6359589"/>
              <a:gd name="connsiteX12" fmla="*/ 18287642 w 18287642"/>
              <a:gd name="connsiteY12" fmla="*/ 4415589 h 6359589"/>
              <a:gd name="connsiteX13" fmla="*/ 1944001 w 18287642"/>
              <a:gd name="connsiteY13" fmla="*/ 4415589 h 6359589"/>
              <a:gd name="connsiteX14" fmla="*/ 1944001 w 18287642"/>
              <a:gd name="connsiteY14" fmla="*/ 5063589 h 6359589"/>
              <a:gd name="connsiteX15" fmla="*/ 1296001 w 18287642"/>
              <a:gd name="connsiteY15" fmla="*/ 5063589 h 6359589"/>
              <a:gd name="connsiteX16" fmla="*/ 1296001 w 18287642"/>
              <a:gd name="connsiteY16" fmla="*/ 4415589 h 6359589"/>
              <a:gd name="connsiteX17" fmla="*/ 648001 w 18287642"/>
              <a:gd name="connsiteY17" fmla="*/ 4415589 h 6359589"/>
              <a:gd name="connsiteX18" fmla="*/ 648001 w 18287642"/>
              <a:gd name="connsiteY18" fmla="*/ 5063589 h 6359589"/>
              <a:gd name="connsiteX19" fmla="*/ 1 w 18287642"/>
              <a:gd name="connsiteY19" fmla="*/ 5063589 h 6359589"/>
              <a:gd name="connsiteX20" fmla="*/ 1 w 18287642"/>
              <a:gd name="connsiteY20" fmla="*/ 4415589 h 6359589"/>
              <a:gd name="connsiteX21" fmla="*/ 0 w 18287642"/>
              <a:gd name="connsiteY21" fmla="*/ 4415589 h 6359589"/>
              <a:gd name="connsiteX22" fmla="*/ 0 w 18287642"/>
              <a:gd name="connsiteY22" fmla="*/ 2453 h 6359589"/>
              <a:gd name="connsiteX23" fmla="*/ 16343642 w 18287642"/>
              <a:gd name="connsiteY23" fmla="*/ 2453 h 635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7642" h="6359589">
                <a:moveTo>
                  <a:pt x="1" y="5711589"/>
                </a:moveTo>
                <a:lnTo>
                  <a:pt x="648001" y="5711589"/>
                </a:lnTo>
                <a:lnTo>
                  <a:pt x="648001" y="6359589"/>
                </a:lnTo>
                <a:lnTo>
                  <a:pt x="1" y="6359589"/>
                </a:lnTo>
                <a:close/>
                <a:moveTo>
                  <a:pt x="648001" y="5063589"/>
                </a:moveTo>
                <a:lnTo>
                  <a:pt x="1296001" y="5063589"/>
                </a:lnTo>
                <a:lnTo>
                  <a:pt x="1296001" y="5711589"/>
                </a:lnTo>
                <a:lnTo>
                  <a:pt x="648001" y="5711589"/>
                </a:lnTo>
                <a:close/>
                <a:moveTo>
                  <a:pt x="16343642" y="0"/>
                </a:moveTo>
                <a:lnTo>
                  <a:pt x="16991642" y="0"/>
                </a:lnTo>
                <a:lnTo>
                  <a:pt x="16991642" y="2453"/>
                </a:lnTo>
                <a:lnTo>
                  <a:pt x="18287642" y="2453"/>
                </a:lnTo>
                <a:lnTo>
                  <a:pt x="18287642" y="4415589"/>
                </a:lnTo>
                <a:lnTo>
                  <a:pt x="1944001" y="4415589"/>
                </a:lnTo>
                <a:lnTo>
                  <a:pt x="1944001" y="5063589"/>
                </a:lnTo>
                <a:lnTo>
                  <a:pt x="1296001" y="5063589"/>
                </a:lnTo>
                <a:lnTo>
                  <a:pt x="1296001" y="4415589"/>
                </a:lnTo>
                <a:lnTo>
                  <a:pt x="648001" y="4415589"/>
                </a:lnTo>
                <a:lnTo>
                  <a:pt x="648001" y="5063589"/>
                </a:lnTo>
                <a:lnTo>
                  <a:pt x="1" y="5063589"/>
                </a:lnTo>
                <a:lnTo>
                  <a:pt x="1" y="4415589"/>
                </a:lnTo>
                <a:lnTo>
                  <a:pt x="0" y="4415589"/>
                </a:lnTo>
                <a:lnTo>
                  <a:pt x="0" y="2453"/>
                </a:lnTo>
                <a:lnTo>
                  <a:pt x="16343642" y="2453"/>
                </a:lnTo>
                <a:close/>
              </a:path>
            </a:pathLst>
          </a:custGeom>
          <a:solidFill>
            <a:schemeClr val="accent1">
              <a:lumMod val="20000"/>
              <a:lumOff val="80000"/>
            </a:schemeClr>
          </a:solidFill>
        </p:spPr>
        <p:txBody>
          <a:bodyPr wrap="square">
            <a:noAutofit/>
          </a:bodyPr>
          <a:lstStyle>
            <a:lvl1pPr>
              <a:defRPr sz="1800" baseline="0"/>
            </a:lvl1pPr>
          </a:lstStyle>
          <a:p>
            <a:r>
              <a:rPr kumimoji="1" lang="en-US" altLang="ja-JP" dirty="0"/>
              <a:t> </a:t>
            </a:r>
          </a:p>
          <a:p>
            <a:endParaRPr kumimoji="1" lang="en-US" altLang="ja-JP" dirty="0"/>
          </a:p>
          <a:p>
            <a:endParaRPr kumimoji="1" lang="en-US" altLang="ja-JP" dirty="0"/>
          </a:p>
          <a:p>
            <a:endParaRPr kumimoji="1" lang="en-US" altLang="ja-JP" dirty="0"/>
          </a:p>
          <a:p>
            <a:r>
              <a:rPr kumimoji="1" lang="en-US" altLang="ja-JP" dirty="0"/>
              <a:t> Insert a wide image</a:t>
            </a:r>
            <a:endParaRPr kumimoji="1" lang="ja-JP" altLang="en-US" dirty="0"/>
          </a:p>
        </p:txBody>
      </p:sp>
      <p:sp>
        <p:nvSpPr>
          <p:cNvPr id="23" name="テキスト プレースホルダー 12"/>
          <p:cNvSpPr>
            <a:spLocks noGrp="1"/>
          </p:cNvSpPr>
          <p:nvPr>
            <p:ph type="body" sz="quarter" idx="12" hasCustomPrompt="1"/>
          </p:nvPr>
        </p:nvSpPr>
        <p:spPr>
          <a:xfrm>
            <a:off x="3387520" y="7535560"/>
            <a:ext cx="11896024" cy="1719629"/>
          </a:xfrm>
        </p:spPr>
        <p:txBody>
          <a:bodyPr anchor="ctr">
            <a:normAutofit/>
          </a:bodyPr>
          <a:lstStyle>
            <a:lvl1pPr>
              <a:spcBef>
                <a:spcPts val="0"/>
              </a:spcBef>
              <a:defRPr sz="2000" baseline="0"/>
            </a:lvl1pPr>
          </a:lstStyle>
          <a:p>
            <a:pPr lvl="0"/>
            <a:r>
              <a:rPr kumimoji="1" lang="en-US" altLang="ja-JP" dirty="0"/>
              <a:t>Text goes here</a:t>
            </a:r>
            <a:endParaRPr kumimoji="1" lang="ja-JP" altLang="en-US" dirty="0"/>
          </a:p>
        </p:txBody>
      </p:sp>
      <p:sp>
        <p:nvSpPr>
          <p:cNvPr id="28" name="テキスト プレースホルダー 12"/>
          <p:cNvSpPr>
            <a:spLocks noGrp="1"/>
          </p:cNvSpPr>
          <p:nvPr>
            <p:ph type="body" sz="quarter" idx="26" hasCustomPrompt="1"/>
          </p:nvPr>
        </p:nvSpPr>
        <p:spPr>
          <a:xfrm>
            <a:off x="0" y="6358977"/>
            <a:ext cx="18287642" cy="943542"/>
          </a:xfrm>
          <a:solidFill>
            <a:schemeClr val="accent1">
              <a:alpha val="50000"/>
            </a:schemeClr>
          </a:solidFill>
        </p:spPr>
        <p:txBody>
          <a:bodyPr anchor="b">
            <a:noAutofit/>
          </a:bodyPr>
          <a:lstStyle>
            <a:lvl1pPr algn="l">
              <a:lnSpc>
                <a:spcPct val="100000"/>
              </a:lnSpc>
              <a:spcBef>
                <a:spcPts val="0"/>
              </a:spcBef>
              <a:defRPr sz="4400" baseline="0">
                <a:solidFill>
                  <a:schemeClr val="bg1"/>
                </a:solidFill>
                <a:latin typeface="Ubuntu Bold" panose="020B0804030602030204" pitchFamily="34" charset="0"/>
              </a:defRPr>
            </a:lvl1pPr>
          </a:lstStyle>
          <a:p>
            <a:pPr lvl="0"/>
            <a:r>
              <a:rPr kumimoji="1" lang="en-US" altLang="ja-JP" dirty="0"/>
              <a:t> </a:t>
            </a:r>
            <a:endParaRPr kumimoji="1" lang="ja-JP" altLang="en-US" dirty="0"/>
          </a:p>
        </p:txBody>
      </p:sp>
      <p:sp>
        <p:nvSpPr>
          <p:cNvPr id="6" name="テキスト プレースホルダー 5"/>
          <p:cNvSpPr>
            <a:spLocks noGrp="1"/>
          </p:cNvSpPr>
          <p:nvPr>
            <p:ph type="body" sz="quarter" idx="24" hasCustomPrompt="1"/>
          </p:nvPr>
        </p:nvSpPr>
        <p:spPr>
          <a:xfrm>
            <a:off x="3011286" y="1878795"/>
            <a:ext cx="3758481" cy="5440643"/>
          </a:xfrm>
          <a:blipFill>
            <a:blip r:embed="rId2"/>
            <a:srcRect/>
            <a:stretch>
              <a:fillRect t="-2" b="-41147"/>
            </a:stretch>
          </a:blipFill>
        </p:spPr>
        <p:txBody>
          <a:bodyPr/>
          <a:lstStyle/>
          <a:p>
            <a:pPr lvl="0"/>
            <a:r>
              <a:rPr kumimoji="1" lang="en-US" altLang="ja-JP" dirty="0"/>
              <a:t> </a:t>
            </a:r>
            <a:endParaRPr kumimoji="1" lang="ja-JP" altLang="en-US" dirty="0"/>
          </a:p>
        </p:txBody>
      </p:sp>
      <p:sp>
        <p:nvSpPr>
          <p:cNvPr id="9" name="図プレースホルダー 8"/>
          <p:cNvSpPr>
            <a:spLocks noGrp="1"/>
          </p:cNvSpPr>
          <p:nvPr>
            <p:ph type="pic" sz="quarter" idx="25" hasCustomPrompt="1"/>
          </p:nvPr>
        </p:nvSpPr>
        <p:spPr>
          <a:xfrm>
            <a:off x="3289579" y="2858733"/>
            <a:ext cx="3201895" cy="4460931"/>
          </a:xfrm>
        </p:spPr>
        <p:txBody>
          <a:bodyPr>
            <a:normAutofit/>
          </a:bodyPr>
          <a:lstStyle>
            <a:lvl1pPr>
              <a:defRPr sz="1800"/>
            </a:lvl1pPr>
          </a:lstStyle>
          <a:p>
            <a:r>
              <a:rPr kumimoji="1" lang="en-US" altLang="ja-JP" dirty="0"/>
              <a:t>Insert an image</a:t>
            </a:r>
            <a:endParaRPr kumimoji="1" lang="ja-JP" altLang="en-US" dirty="0"/>
          </a:p>
        </p:txBody>
      </p:sp>
      <p:sp>
        <p:nvSpPr>
          <p:cNvPr id="27" name="テキスト プレースホルダー 12"/>
          <p:cNvSpPr>
            <a:spLocks noGrp="1"/>
          </p:cNvSpPr>
          <p:nvPr>
            <p:ph type="body" sz="quarter" idx="17" hasCustomPrompt="1"/>
          </p:nvPr>
        </p:nvSpPr>
        <p:spPr>
          <a:xfrm>
            <a:off x="6934200" y="6390747"/>
            <a:ext cx="8363858" cy="882483"/>
          </a:xfrm>
        </p:spPr>
        <p:txBody>
          <a:bodyPr anchor="ctr">
            <a:noAutofit/>
          </a:bodyPr>
          <a:lstStyle>
            <a:lvl1pPr algn="l">
              <a:lnSpc>
                <a:spcPct val="100000"/>
              </a:lnSpc>
              <a:spcBef>
                <a:spcPts val="0"/>
              </a:spcBef>
              <a:defRPr sz="3600" baseline="0">
                <a:solidFill>
                  <a:schemeClr val="bg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3517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outVertical)">
                                      <p:cBhvr>
                                        <p:cTn id="18" dur="500"/>
                                        <p:tgtEl>
                                          <p:spTgt spid="2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left)">
                                      <p:cBhvr>
                                        <p:cTn id="22" dur="500"/>
                                        <p:tgtEl>
                                          <p:spTgt spid="27">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25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p:tmplLst>
          <p:tmpl>
            <p:tnLst>
              <p:par>
                <p:cTn presetID="22" presetClass="entr" presetSubtype="8"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8" grpId="0" animBg="1">
        <p:tmplLst>
          <p:tmpl>
            <p:tnLst>
              <p:par>
                <p:cTn presetID="16" presetClass="entr" presetSubtype="37"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barn(outVertical)">
                      <p:cBhvr>
                        <p:cTn dur="500"/>
                        <p:tgtEl>
                          <p:spTgt spid="28"/>
                        </p:tgtEl>
                      </p:cBhvr>
                    </p:animEffect>
                  </p:childTnLst>
                </p:cTn>
              </p:par>
            </p:tnLst>
          </p:tmpl>
        </p:tmplLst>
      </p:bldP>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9" grpId="0"/>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Images, Captions and Text">
    <p:spTree>
      <p:nvGrpSpPr>
        <p:cNvPr id="1" name=""/>
        <p:cNvGrpSpPr/>
        <p:nvPr/>
      </p:nvGrpSpPr>
      <p:grpSpPr>
        <a:xfrm>
          <a:off x="0" y="0"/>
          <a:ext cx="0" cy="0"/>
          <a:chOff x="0" y="0"/>
          <a:chExt cx="0" cy="0"/>
        </a:xfrm>
      </p:grpSpPr>
      <p:sp>
        <p:nvSpPr>
          <p:cNvPr id="12" name="図プレースホルダー 11"/>
          <p:cNvSpPr>
            <a:spLocks noGrp="1"/>
          </p:cNvSpPr>
          <p:nvPr>
            <p:ph type="pic" sz="quarter" idx="18" hasCustomPrompt="1"/>
          </p:nvPr>
        </p:nvSpPr>
        <p:spPr>
          <a:xfrm>
            <a:off x="677134" y="2244696"/>
            <a:ext cx="3178175" cy="5095875"/>
          </a:xfrm>
          <a:solidFill>
            <a:schemeClr val="bg1"/>
          </a:solidFill>
        </p:spPr>
        <p:txBody>
          <a:bodyPr/>
          <a:lstStyle>
            <a:lvl1pPr>
              <a:defRPr/>
            </a:lvl1pPr>
          </a:lstStyle>
          <a:p>
            <a:r>
              <a:rPr kumimoji="1" lang="en-US" altLang="ja-JP" dirty="0"/>
              <a:t>Insert an image</a:t>
            </a:r>
            <a:endParaRPr kumimoji="1" lang="ja-JP" altLang="en-US" dirty="0"/>
          </a:p>
        </p:txBody>
      </p:sp>
      <p:sp>
        <p:nvSpPr>
          <p:cNvPr id="34" name="図プレースホルダー 11"/>
          <p:cNvSpPr>
            <a:spLocks noGrp="1"/>
          </p:cNvSpPr>
          <p:nvPr>
            <p:ph type="pic" sz="quarter" idx="24" hasCustomPrompt="1"/>
          </p:nvPr>
        </p:nvSpPr>
        <p:spPr>
          <a:xfrm>
            <a:off x="7559425" y="2244696"/>
            <a:ext cx="3178175" cy="5095875"/>
          </a:xfrm>
        </p:spPr>
        <p:txBody>
          <a:bodyPr/>
          <a:lstStyle>
            <a:lvl1pPr>
              <a:defRPr/>
            </a:lvl1pPr>
          </a:lstStyle>
          <a:p>
            <a:r>
              <a:rPr kumimoji="1" lang="en-US" altLang="ja-JP" dirty="0"/>
              <a:t>Insert an image</a:t>
            </a:r>
            <a:endParaRPr kumimoji="1" lang="ja-JP" altLang="en-US" dirty="0"/>
          </a:p>
        </p:txBody>
      </p:sp>
      <p:sp>
        <p:nvSpPr>
          <p:cNvPr id="37" name="図プレースホルダー 11"/>
          <p:cNvSpPr>
            <a:spLocks noGrp="1"/>
          </p:cNvSpPr>
          <p:nvPr>
            <p:ph type="pic" sz="quarter" idx="27" hasCustomPrompt="1"/>
          </p:nvPr>
        </p:nvSpPr>
        <p:spPr>
          <a:xfrm>
            <a:off x="11000457" y="2244696"/>
            <a:ext cx="3178175" cy="5095875"/>
          </a:xfrm>
        </p:spPr>
        <p:txBody>
          <a:bodyPr/>
          <a:lstStyle>
            <a:lvl1pPr>
              <a:defRPr/>
            </a:lvl1pPr>
          </a:lstStyle>
          <a:p>
            <a:r>
              <a:rPr kumimoji="1" lang="en-US" altLang="ja-JP" dirty="0"/>
              <a:t>Insert an image</a:t>
            </a:r>
            <a:endParaRPr kumimoji="1" lang="ja-JP" altLang="en-US" dirty="0"/>
          </a:p>
        </p:txBody>
      </p:sp>
      <p:sp>
        <p:nvSpPr>
          <p:cNvPr id="40" name="図プレースホルダー 11"/>
          <p:cNvSpPr>
            <a:spLocks noGrp="1"/>
          </p:cNvSpPr>
          <p:nvPr>
            <p:ph type="pic" sz="quarter" idx="30" hasCustomPrompt="1"/>
          </p:nvPr>
        </p:nvSpPr>
        <p:spPr>
          <a:xfrm>
            <a:off x="14441489" y="2244696"/>
            <a:ext cx="3178175" cy="5095875"/>
          </a:xfrm>
        </p:spPr>
        <p:txBody>
          <a:bodyPr/>
          <a:lstStyle>
            <a:lvl1pPr>
              <a:defRPr/>
            </a:lvl1pPr>
          </a:lstStyle>
          <a:p>
            <a:r>
              <a:rPr kumimoji="1" lang="en-US" altLang="ja-JP" dirty="0"/>
              <a:t>Insert an image</a:t>
            </a:r>
            <a:endParaRPr kumimoji="1" lang="ja-JP" altLang="en-US" dirty="0"/>
          </a:p>
        </p:txBody>
      </p:sp>
      <p:sp>
        <p:nvSpPr>
          <p:cNvPr id="31" name="図プレースホルダー 11"/>
          <p:cNvSpPr>
            <a:spLocks noGrp="1"/>
          </p:cNvSpPr>
          <p:nvPr>
            <p:ph type="pic" sz="quarter" idx="21" hasCustomPrompt="1"/>
          </p:nvPr>
        </p:nvSpPr>
        <p:spPr>
          <a:xfrm>
            <a:off x="4118393" y="2244696"/>
            <a:ext cx="3178175" cy="5095875"/>
          </a:xfrm>
        </p:spPr>
        <p:txBody>
          <a:bodyPr/>
          <a:lstStyle>
            <a:lvl1pPr>
              <a:defRPr/>
            </a:lvl1pPr>
          </a:lstStyle>
          <a:p>
            <a:r>
              <a:rPr kumimoji="1" lang="en-US" altLang="ja-JP" dirty="0"/>
              <a:t>Insert an image</a:t>
            </a:r>
            <a:endParaRPr kumimoji="1" lang="ja-JP" altLang="en-US" dirty="0"/>
          </a:p>
        </p:txBody>
      </p:sp>
      <p:sp>
        <p:nvSpPr>
          <p:cNvPr id="30" name="テキスト プレースホルダー 12"/>
          <p:cNvSpPr>
            <a:spLocks noGrp="1"/>
          </p:cNvSpPr>
          <p:nvPr>
            <p:ph type="body" sz="quarter" idx="20" hasCustomPrompt="1"/>
          </p:nvPr>
        </p:nvSpPr>
        <p:spPr>
          <a:xfrm>
            <a:off x="4117939" y="6593539"/>
            <a:ext cx="3178629" cy="747032"/>
          </a:xfrm>
          <a:solidFill>
            <a:schemeClr val="accent2">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33" name="テキスト プレースホルダー 12"/>
          <p:cNvSpPr>
            <a:spLocks noGrp="1"/>
          </p:cNvSpPr>
          <p:nvPr>
            <p:ph type="body" sz="quarter" idx="23" hasCustomPrompt="1"/>
          </p:nvPr>
        </p:nvSpPr>
        <p:spPr>
          <a:xfrm>
            <a:off x="7558971" y="6593539"/>
            <a:ext cx="3178629" cy="747032"/>
          </a:xfrm>
          <a:solidFill>
            <a:schemeClr val="accent3">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36" name="テキスト プレースホルダー 12"/>
          <p:cNvSpPr>
            <a:spLocks noGrp="1"/>
          </p:cNvSpPr>
          <p:nvPr>
            <p:ph type="body" sz="quarter" idx="26" hasCustomPrompt="1"/>
          </p:nvPr>
        </p:nvSpPr>
        <p:spPr>
          <a:xfrm>
            <a:off x="11000003" y="6593539"/>
            <a:ext cx="3178629" cy="747032"/>
          </a:xfrm>
          <a:solidFill>
            <a:schemeClr val="accent4">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39" name="テキスト プレースホルダー 12"/>
          <p:cNvSpPr>
            <a:spLocks noGrp="1"/>
          </p:cNvSpPr>
          <p:nvPr>
            <p:ph type="body" sz="quarter" idx="29" hasCustomPrompt="1"/>
          </p:nvPr>
        </p:nvSpPr>
        <p:spPr>
          <a:xfrm>
            <a:off x="14441035" y="6593539"/>
            <a:ext cx="3178629" cy="747032"/>
          </a:xfrm>
          <a:solidFill>
            <a:schemeClr val="accent5">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8" name="テキスト プレースホルダー 12"/>
          <p:cNvSpPr>
            <a:spLocks noGrp="1"/>
          </p:cNvSpPr>
          <p:nvPr>
            <p:ph type="body" sz="quarter" idx="17" hasCustomPrompt="1"/>
          </p:nvPr>
        </p:nvSpPr>
        <p:spPr>
          <a:xfrm>
            <a:off x="676907" y="6593539"/>
            <a:ext cx="3178629" cy="747032"/>
          </a:xfrm>
          <a:solidFill>
            <a:schemeClr val="accent1">
              <a:alpha val="70000"/>
            </a:schemeClr>
          </a:solidFill>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Caption</a:t>
            </a:r>
            <a:endParaRPr kumimoji="1" lang="ja-JP" altLang="en-US" dirty="0"/>
          </a:p>
        </p:txBody>
      </p:sp>
      <p:sp>
        <p:nvSpPr>
          <p:cNvPr id="41" name="テキスト プレースホルダー 12"/>
          <p:cNvSpPr>
            <a:spLocks noGrp="1"/>
          </p:cNvSpPr>
          <p:nvPr>
            <p:ph type="body" sz="quarter" idx="12"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55464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outVertical)">
                                      <p:cBhvr>
                                        <p:cTn id="11" dur="500"/>
                                        <p:tgtEl>
                                          <p:spTgt spid="28"/>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vertical)">
                                      <p:cBhvr>
                                        <p:cTn id="15" dur="500"/>
                                        <p:tgtEl>
                                          <p:spTgt spid="31"/>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outVertical)">
                                      <p:cBhvr>
                                        <p:cTn id="19" dur="500"/>
                                        <p:tgtEl>
                                          <p:spTgt spid="30"/>
                                        </p:tgtEl>
                                      </p:cBhvr>
                                    </p:animEffect>
                                  </p:childTnLst>
                                </p:cTn>
                              </p:par>
                            </p:childTnLst>
                          </p:cTn>
                        </p:par>
                        <p:par>
                          <p:cTn id="20" fill="hold">
                            <p:stCondLst>
                              <p:cond delay="2000"/>
                            </p:stCondLst>
                            <p:childTnLst>
                              <p:par>
                                <p:cTn id="21" presetID="14" presetClass="entr" presetSubtype="5"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vertical)">
                                      <p:cBhvr>
                                        <p:cTn id="23" dur="500"/>
                                        <p:tgtEl>
                                          <p:spTgt spid="34"/>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outVertical)">
                                      <p:cBhvr>
                                        <p:cTn id="27" dur="500"/>
                                        <p:tgtEl>
                                          <p:spTgt spid="33"/>
                                        </p:tgtEl>
                                      </p:cBhvr>
                                    </p:animEffect>
                                  </p:childTnLst>
                                </p:cTn>
                              </p:par>
                            </p:childTnLst>
                          </p:cTn>
                        </p:par>
                        <p:par>
                          <p:cTn id="28" fill="hold">
                            <p:stCondLst>
                              <p:cond delay="3000"/>
                            </p:stCondLst>
                            <p:childTnLst>
                              <p:par>
                                <p:cTn id="29" presetID="14" presetClass="entr" presetSubtype="5"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vertical)">
                                      <p:cBhvr>
                                        <p:cTn id="31" dur="500"/>
                                        <p:tgtEl>
                                          <p:spTgt spid="37"/>
                                        </p:tgtEl>
                                      </p:cBhvr>
                                    </p:animEffect>
                                  </p:childTnLst>
                                </p:cTn>
                              </p:par>
                            </p:childTnLst>
                          </p:cTn>
                        </p:par>
                        <p:par>
                          <p:cTn id="32" fill="hold">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outVertical)">
                                      <p:cBhvr>
                                        <p:cTn id="35" dur="500"/>
                                        <p:tgtEl>
                                          <p:spTgt spid="36"/>
                                        </p:tgtEl>
                                      </p:cBhvr>
                                    </p:animEffect>
                                  </p:childTnLst>
                                </p:cTn>
                              </p:par>
                            </p:childTnLst>
                          </p:cTn>
                        </p:par>
                        <p:par>
                          <p:cTn id="36" fill="hold">
                            <p:stCondLst>
                              <p:cond delay="4000"/>
                            </p:stCondLst>
                            <p:childTnLst>
                              <p:par>
                                <p:cTn id="37" presetID="14" presetClass="entr" presetSubtype="5"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vertical)">
                                      <p:cBhvr>
                                        <p:cTn id="39" dur="500"/>
                                        <p:tgtEl>
                                          <p:spTgt spid="40"/>
                                        </p:tgtEl>
                                      </p:cBhvr>
                                    </p:animEffect>
                                  </p:childTnLst>
                                </p:cTn>
                              </p:par>
                            </p:childTnLst>
                          </p:cTn>
                        </p:par>
                        <p:par>
                          <p:cTn id="40" fill="hold">
                            <p:stCondLst>
                              <p:cond delay="4500"/>
                            </p:stCondLst>
                            <p:childTnLst>
                              <p:par>
                                <p:cTn id="41" presetID="16" presetClass="entr" presetSubtype="37"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arn(outVertical)">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25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 grpId="0"/>
      <p:bldP spid="37" grpId="0"/>
      <p:bldP spid="40" grpId="0"/>
      <p:bldP spid="31" grpId="0"/>
      <p:bldP spid="30" grpId="0" animBg="1">
        <p:tmplLst>
          <p:tmpl>
            <p:tnLst>
              <p:par>
                <p:cTn presetID="16" presetClass="entr" presetSubtype="37"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barn(outVertical)">
                      <p:cBhvr>
                        <p:cTn dur="500"/>
                        <p:tgtEl>
                          <p:spTgt spid="30"/>
                        </p:tgtEl>
                      </p:cBhvr>
                    </p:animEffect>
                  </p:childTnLst>
                </p:cTn>
              </p:par>
            </p:tnLst>
          </p:tmpl>
        </p:tmplLst>
      </p:bldP>
      <p:bldP spid="33" grpId="0" animBg="1">
        <p:tmplLst>
          <p:tmpl>
            <p:tnLst>
              <p:par>
                <p:cTn presetID="16" presetClass="entr" presetSubtype="37"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barn(outVertical)">
                      <p:cBhvr>
                        <p:cTn dur="500"/>
                        <p:tgtEl>
                          <p:spTgt spid="33"/>
                        </p:tgtEl>
                      </p:cBhvr>
                    </p:animEffect>
                  </p:childTnLst>
                </p:cTn>
              </p:par>
            </p:tnLst>
          </p:tmpl>
        </p:tmplLst>
      </p:bldP>
      <p:bldP spid="36" grpId="0" animBg="1">
        <p:tmplLst>
          <p:tmpl>
            <p:tnLst>
              <p:par>
                <p:cTn presetID="16" presetClass="entr" presetSubtype="37"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barn(outVertical)">
                      <p:cBhvr>
                        <p:cTn dur="500"/>
                        <p:tgtEl>
                          <p:spTgt spid="36"/>
                        </p:tgtEl>
                      </p:cBhvr>
                    </p:animEffect>
                  </p:childTnLst>
                </p:cTn>
              </p:par>
            </p:tnLst>
          </p:tmpl>
        </p:tmplLst>
      </p:bldP>
      <p:bldP spid="39" grpId="0" animBg="1">
        <p:tmplLst>
          <p:tmpl>
            <p:tnLst>
              <p:par>
                <p:cTn presetID="16" presetClass="entr" presetSubtype="37"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barn(outVertical)">
                      <p:cBhvr>
                        <p:cTn dur="500"/>
                        <p:tgtEl>
                          <p:spTgt spid="39"/>
                        </p:tgtEl>
                      </p:cBhvr>
                    </p:animEffect>
                  </p:childTnLst>
                </p:cTn>
              </p:par>
            </p:tnLst>
          </p:tmpl>
        </p:tmplLst>
      </p:bldP>
      <p:bldP spid="28" grpId="0" animBg="1">
        <p:tmplLst>
          <p:tmpl>
            <p:tnLst>
              <p:par>
                <p:cTn presetID="16" presetClass="entr" presetSubtype="37"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barn(outVertical)">
                      <p:cBhvr>
                        <p:cTn dur="500"/>
                        <p:tgtEl>
                          <p:spTgt spid="28"/>
                        </p:tgtEl>
                      </p:cBhvr>
                    </p:animEffect>
                  </p:childTnLst>
                </p:cTn>
              </p:par>
            </p:tnLst>
          </p:tmpl>
        </p:tmplLst>
      </p:bldP>
      <p:bldP spid="41" grpId="0">
        <p:tmplLst>
          <p:tmpl>
            <p:tnLst>
              <p:par>
                <p:cTn presetID="22" presetClass="entr" presetSubtype="8"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Square Images &amp; Descriptions">
    <p:spTree>
      <p:nvGrpSpPr>
        <p:cNvPr id="1" name=""/>
        <p:cNvGrpSpPr/>
        <p:nvPr/>
      </p:nvGrpSpPr>
      <p:grpSpPr>
        <a:xfrm>
          <a:off x="0" y="0"/>
          <a:ext cx="0" cy="0"/>
          <a:chOff x="0" y="0"/>
          <a:chExt cx="0" cy="0"/>
        </a:xfrm>
      </p:grpSpPr>
      <p:sp>
        <p:nvSpPr>
          <p:cNvPr id="51" name="フリーフォーム 50"/>
          <p:cNvSpPr/>
          <p:nvPr userDrawn="1"/>
        </p:nvSpPr>
        <p:spPr>
          <a:xfrm>
            <a:off x="12579336" y="2185597"/>
            <a:ext cx="5364000" cy="3420000"/>
          </a:xfrm>
          <a:custGeom>
            <a:avLst/>
            <a:gdLst>
              <a:gd name="connsiteX0" fmla="*/ 4068000 w 5364000"/>
              <a:gd name="connsiteY0" fmla="*/ 648000 h 3420000"/>
              <a:gd name="connsiteX1" fmla="*/ 4716000 w 5364000"/>
              <a:gd name="connsiteY1" fmla="*/ 648000 h 3420000"/>
              <a:gd name="connsiteX2" fmla="*/ 4716000 w 5364000"/>
              <a:gd name="connsiteY2" fmla="*/ 1296000 h 3420000"/>
              <a:gd name="connsiteX3" fmla="*/ 4068000 w 5364000"/>
              <a:gd name="connsiteY3" fmla="*/ 1296000 h 3420000"/>
              <a:gd name="connsiteX4" fmla="*/ 4716000 w 5364000"/>
              <a:gd name="connsiteY4" fmla="*/ 0 h 3420000"/>
              <a:gd name="connsiteX5" fmla="*/ 5364000 w 5364000"/>
              <a:gd name="connsiteY5" fmla="*/ 0 h 3420000"/>
              <a:gd name="connsiteX6" fmla="*/ 5364000 w 5364000"/>
              <a:gd name="connsiteY6" fmla="*/ 648000 h 3420000"/>
              <a:gd name="connsiteX7" fmla="*/ 4716000 w 5364000"/>
              <a:gd name="connsiteY7" fmla="*/ 648000 h 3420000"/>
              <a:gd name="connsiteX8" fmla="*/ 0 w 5364000"/>
              <a:gd name="connsiteY8" fmla="*/ 0 h 3420000"/>
              <a:gd name="connsiteX9" fmla="*/ 3420000 w 5364000"/>
              <a:gd name="connsiteY9" fmla="*/ 0 h 3420000"/>
              <a:gd name="connsiteX10" fmla="*/ 4068000 w 5364000"/>
              <a:gd name="connsiteY10" fmla="*/ 0 h 3420000"/>
              <a:gd name="connsiteX11" fmla="*/ 4068000 w 5364000"/>
              <a:gd name="connsiteY11" fmla="*/ 648000 h 3420000"/>
              <a:gd name="connsiteX12" fmla="*/ 3420000 w 5364000"/>
              <a:gd name="connsiteY12" fmla="*/ 648000 h 3420000"/>
              <a:gd name="connsiteX13" fmla="*/ 3420000 w 5364000"/>
              <a:gd name="connsiteY13" fmla="*/ 1296000 h 3420000"/>
              <a:gd name="connsiteX14" fmla="*/ 4068000 w 5364000"/>
              <a:gd name="connsiteY14" fmla="*/ 1296000 h 3420000"/>
              <a:gd name="connsiteX15" fmla="*/ 4068000 w 5364000"/>
              <a:gd name="connsiteY15" fmla="*/ 1944000 h 3420000"/>
              <a:gd name="connsiteX16" fmla="*/ 3420000 w 5364000"/>
              <a:gd name="connsiteY16" fmla="*/ 1944000 h 3420000"/>
              <a:gd name="connsiteX17" fmla="*/ 3420000 w 5364000"/>
              <a:gd name="connsiteY17" fmla="*/ 3420000 h 3420000"/>
              <a:gd name="connsiteX18" fmla="*/ 0 w 5364000"/>
              <a:gd name="connsiteY1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4000" h="3420000">
                <a:moveTo>
                  <a:pt x="4068000" y="648000"/>
                </a:moveTo>
                <a:lnTo>
                  <a:pt x="4716000" y="648000"/>
                </a:lnTo>
                <a:lnTo>
                  <a:pt x="4716000" y="1296000"/>
                </a:lnTo>
                <a:lnTo>
                  <a:pt x="4068000" y="1296000"/>
                </a:lnTo>
                <a:close/>
                <a:moveTo>
                  <a:pt x="4716000" y="0"/>
                </a:moveTo>
                <a:lnTo>
                  <a:pt x="5364000" y="0"/>
                </a:lnTo>
                <a:lnTo>
                  <a:pt x="5364000" y="648000"/>
                </a:lnTo>
                <a:lnTo>
                  <a:pt x="4716000" y="648000"/>
                </a:lnTo>
                <a:close/>
                <a:moveTo>
                  <a:pt x="0" y="0"/>
                </a:moveTo>
                <a:lnTo>
                  <a:pt x="3420000" y="0"/>
                </a:lnTo>
                <a:lnTo>
                  <a:pt x="4068000" y="0"/>
                </a:lnTo>
                <a:lnTo>
                  <a:pt x="4068000" y="648000"/>
                </a:lnTo>
                <a:lnTo>
                  <a:pt x="3420000" y="648000"/>
                </a:lnTo>
                <a:lnTo>
                  <a:pt x="3420000" y="1296000"/>
                </a:lnTo>
                <a:lnTo>
                  <a:pt x="4068000" y="1296000"/>
                </a:lnTo>
                <a:lnTo>
                  <a:pt x="4068000" y="1944000"/>
                </a:lnTo>
                <a:lnTo>
                  <a:pt x="3420000" y="1944000"/>
                </a:lnTo>
                <a:lnTo>
                  <a:pt x="3420000" y="3420000"/>
                </a:lnTo>
                <a:lnTo>
                  <a:pt x="0" y="342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5739336" y="2185597"/>
            <a:ext cx="3420000" cy="34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9" name="図プレースホルダー 28"/>
          <p:cNvSpPr>
            <a:spLocks noGrp="1"/>
          </p:cNvSpPr>
          <p:nvPr>
            <p:ph type="pic" sz="quarter" idx="12" hasCustomPrompt="1"/>
          </p:nvPr>
        </p:nvSpPr>
        <p:spPr>
          <a:xfrm>
            <a:off x="2319336" y="2185597"/>
            <a:ext cx="3715275" cy="3420000"/>
          </a:xfrm>
          <a:custGeom>
            <a:avLst/>
            <a:gdLst>
              <a:gd name="connsiteX0" fmla="*/ 0 w 3715275"/>
              <a:gd name="connsiteY0" fmla="*/ 0 h 3420000"/>
              <a:gd name="connsiteX1" fmla="*/ 295275 w 3715275"/>
              <a:gd name="connsiteY1" fmla="*/ 0 h 3420000"/>
              <a:gd name="connsiteX2" fmla="*/ 3420000 w 3715275"/>
              <a:gd name="connsiteY2" fmla="*/ 0 h 3420000"/>
              <a:gd name="connsiteX3" fmla="*/ 3420000 w 3715275"/>
              <a:gd name="connsiteY3" fmla="*/ 1562363 h 3420000"/>
              <a:gd name="connsiteX4" fmla="*/ 3715275 w 3715275"/>
              <a:gd name="connsiteY4" fmla="*/ 1710000 h 3420000"/>
              <a:gd name="connsiteX5" fmla="*/ 3420000 w 3715275"/>
              <a:gd name="connsiteY5" fmla="*/ 1857638 h 3420000"/>
              <a:gd name="connsiteX6" fmla="*/ 3420000 w 3715275"/>
              <a:gd name="connsiteY6" fmla="*/ 3420000 h 3420000"/>
              <a:gd name="connsiteX7" fmla="*/ 295275 w 3715275"/>
              <a:gd name="connsiteY7" fmla="*/ 3420000 h 3420000"/>
              <a:gd name="connsiteX8" fmla="*/ 0 w 3715275"/>
              <a:gd name="connsiteY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275" h="3420000">
                <a:moveTo>
                  <a:pt x="0" y="0"/>
                </a:moveTo>
                <a:lnTo>
                  <a:pt x="295275" y="0"/>
                </a:lnTo>
                <a:lnTo>
                  <a:pt x="3420000" y="0"/>
                </a:lnTo>
                <a:lnTo>
                  <a:pt x="3420000" y="1562363"/>
                </a:lnTo>
                <a:lnTo>
                  <a:pt x="3715275" y="1710000"/>
                </a:lnTo>
                <a:lnTo>
                  <a:pt x="3420000" y="1857638"/>
                </a:lnTo>
                <a:lnTo>
                  <a:pt x="3420000" y="3420000"/>
                </a:lnTo>
                <a:lnTo>
                  <a:pt x="295275" y="3420000"/>
                </a:lnTo>
                <a:lnTo>
                  <a:pt x="0" y="3420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56" name="フリーフォーム 55"/>
          <p:cNvSpPr/>
          <p:nvPr userDrawn="1"/>
        </p:nvSpPr>
        <p:spPr>
          <a:xfrm>
            <a:off x="375336" y="5605597"/>
            <a:ext cx="5364000" cy="3420000"/>
          </a:xfrm>
          <a:custGeom>
            <a:avLst/>
            <a:gdLst>
              <a:gd name="connsiteX0" fmla="*/ 0 w 5364000"/>
              <a:gd name="connsiteY0" fmla="*/ 2767393 h 3420000"/>
              <a:gd name="connsiteX1" fmla="*/ 648000 w 5364000"/>
              <a:gd name="connsiteY1" fmla="*/ 2767393 h 3420000"/>
              <a:gd name="connsiteX2" fmla="*/ 648000 w 5364000"/>
              <a:gd name="connsiteY2" fmla="*/ 3415393 h 3420000"/>
              <a:gd name="connsiteX3" fmla="*/ 0 w 5364000"/>
              <a:gd name="connsiteY3" fmla="*/ 3415393 h 3420000"/>
              <a:gd name="connsiteX4" fmla="*/ 648000 w 5364000"/>
              <a:gd name="connsiteY4" fmla="*/ 2124000 h 3420000"/>
              <a:gd name="connsiteX5" fmla="*/ 1296000 w 5364000"/>
              <a:gd name="connsiteY5" fmla="*/ 2124000 h 3420000"/>
              <a:gd name="connsiteX6" fmla="*/ 1296000 w 5364000"/>
              <a:gd name="connsiteY6" fmla="*/ 2772000 h 3420000"/>
              <a:gd name="connsiteX7" fmla="*/ 648000 w 5364000"/>
              <a:gd name="connsiteY7" fmla="*/ 2772000 h 3420000"/>
              <a:gd name="connsiteX8" fmla="*/ 1944000 w 5364000"/>
              <a:gd name="connsiteY8" fmla="*/ 0 h 3420000"/>
              <a:gd name="connsiteX9" fmla="*/ 5364000 w 5364000"/>
              <a:gd name="connsiteY9" fmla="*/ 0 h 3420000"/>
              <a:gd name="connsiteX10" fmla="*/ 5364000 w 5364000"/>
              <a:gd name="connsiteY10" fmla="*/ 3420000 h 3420000"/>
              <a:gd name="connsiteX11" fmla="*/ 1944000 w 5364000"/>
              <a:gd name="connsiteY11" fmla="*/ 3420000 h 3420000"/>
              <a:gd name="connsiteX12" fmla="*/ 1296000 w 5364000"/>
              <a:gd name="connsiteY12" fmla="*/ 3420000 h 3420000"/>
              <a:gd name="connsiteX13" fmla="*/ 1296000 w 5364000"/>
              <a:gd name="connsiteY13" fmla="*/ 2772000 h 3420000"/>
              <a:gd name="connsiteX14" fmla="*/ 1944000 w 5364000"/>
              <a:gd name="connsiteY14" fmla="*/ 2772000 h 3420000"/>
              <a:gd name="connsiteX15" fmla="*/ 1944000 w 5364000"/>
              <a:gd name="connsiteY15" fmla="*/ 2124000 h 3420000"/>
              <a:gd name="connsiteX16" fmla="*/ 1296000 w 5364000"/>
              <a:gd name="connsiteY16" fmla="*/ 2124000 h 3420000"/>
              <a:gd name="connsiteX17" fmla="*/ 1296000 w 5364000"/>
              <a:gd name="connsiteY17" fmla="*/ 1476000 h 3420000"/>
              <a:gd name="connsiteX18" fmla="*/ 1944000 w 5364000"/>
              <a:gd name="connsiteY18" fmla="*/ 1476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4000" h="3420000">
                <a:moveTo>
                  <a:pt x="0" y="2767393"/>
                </a:moveTo>
                <a:lnTo>
                  <a:pt x="648000" y="2767393"/>
                </a:lnTo>
                <a:lnTo>
                  <a:pt x="648000" y="3415393"/>
                </a:lnTo>
                <a:lnTo>
                  <a:pt x="0" y="3415393"/>
                </a:lnTo>
                <a:close/>
                <a:moveTo>
                  <a:pt x="648000" y="2124000"/>
                </a:moveTo>
                <a:lnTo>
                  <a:pt x="1296000" y="2124000"/>
                </a:lnTo>
                <a:lnTo>
                  <a:pt x="1296000" y="2772000"/>
                </a:lnTo>
                <a:lnTo>
                  <a:pt x="648000" y="2772000"/>
                </a:lnTo>
                <a:close/>
                <a:moveTo>
                  <a:pt x="1944000" y="0"/>
                </a:moveTo>
                <a:lnTo>
                  <a:pt x="5364000" y="0"/>
                </a:lnTo>
                <a:lnTo>
                  <a:pt x="5364000" y="3420000"/>
                </a:lnTo>
                <a:lnTo>
                  <a:pt x="1944000" y="3420000"/>
                </a:lnTo>
                <a:lnTo>
                  <a:pt x="1296000" y="3420000"/>
                </a:lnTo>
                <a:lnTo>
                  <a:pt x="1296000" y="2772000"/>
                </a:lnTo>
                <a:lnTo>
                  <a:pt x="1944000" y="2772000"/>
                </a:lnTo>
                <a:lnTo>
                  <a:pt x="1944000" y="2124000"/>
                </a:lnTo>
                <a:lnTo>
                  <a:pt x="1296000" y="2124000"/>
                </a:lnTo>
                <a:lnTo>
                  <a:pt x="1296000" y="1476000"/>
                </a:lnTo>
                <a:lnTo>
                  <a:pt x="1944000" y="1476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図プレースホルダー 24"/>
          <p:cNvSpPr>
            <a:spLocks noGrp="1"/>
          </p:cNvSpPr>
          <p:nvPr>
            <p:ph type="pic" sz="quarter" idx="13" hasCustomPrompt="1"/>
          </p:nvPr>
        </p:nvSpPr>
        <p:spPr>
          <a:xfrm>
            <a:off x="5429773" y="5605597"/>
            <a:ext cx="3729563" cy="3420000"/>
          </a:xfrm>
          <a:custGeom>
            <a:avLst/>
            <a:gdLst>
              <a:gd name="connsiteX0" fmla="*/ 309563 w 3729563"/>
              <a:gd name="connsiteY0" fmla="*/ 0 h 3420000"/>
              <a:gd name="connsiteX1" fmla="*/ 3420000 w 3729563"/>
              <a:gd name="connsiteY1" fmla="*/ 0 h 3420000"/>
              <a:gd name="connsiteX2" fmla="*/ 3729563 w 3729563"/>
              <a:gd name="connsiteY2" fmla="*/ 0 h 3420000"/>
              <a:gd name="connsiteX3" fmla="*/ 3729563 w 3729563"/>
              <a:gd name="connsiteY3" fmla="*/ 3420000 h 3420000"/>
              <a:gd name="connsiteX4" fmla="*/ 3420000 w 3729563"/>
              <a:gd name="connsiteY4" fmla="*/ 3420000 h 3420000"/>
              <a:gd name="connsiteX5" fmla="*/ 309563 w 3729563"/>
              <a:gd name="connsiteY5" fmla="*/ 3420000 h 3420000"/>
              <a:gd name="connsiteX6" fmla="*/ 309563 w 3729563"/>
              <a:gd name="connsiteY6" fmla="*/ 1864782 h 3420000"/>
              <a:gd name="connsiteX7" fmla="*/ 0 w 3729563"/>
              <a:gd name="connsiteY7" fmla="*/ 1710000 h 3420000"/>
              <a:gd name="connsiteX8" fmla="*/ 309563 w 3729563"/>
              <a:gd name="connsiteY8" fmla="*/ 1555219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563" h="3420000">
                <a:moveTo>
                  <a:pt x="309563" y="0"/>
                </a:moveTo>
                <a:lnTo>
                  <a:pt x="3420000" y="0"/>
                </a:lnTo>
                <a:lnTo>
                  <a:pt x="3729563" y="0"/>
                </a:lnTo>
                <a:lnTo>
                  <a:pt x="3729563" y="3420000"/>
                </a:lnTo>
                <a:lnTo>
                  <a:pt x="3420000" y="3420000"/>
                </a:lnTo>
                <a:lnTo>
                  <a:pt x="309563" y="3420000"/>
                </a:lnTo>
                <a:lnTo>
                  <a:pt x="309563" y="1864782"/>
                </a:lnTo>
                <a:lnTo>
                  <a:pt x="0" y="1710000"/>
                </a:lnTo>
                <a:lnTo>
                  <a:pt x="309563" y="1555219"/>
                </a:lnTo>
                <a:close/>
              </a:path>
            </a:pathLst>
          </a:custGeom>
          <a:solidFill>
            <a:schemeClr val="accent5">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35" name="図プレースホルダー 34"/>
          <p:cNvSpPr>
            <a:spLocks noGrp="1"/>
          </p:cNvSpPr>
          <p:nvPr>
            <p:ph type="pic" sz="quarter" idx="14" hasCustomPrompt="1"/>
          </p:nvPr>
        </p:nvSpPr>
        <p:spPr>
          <a:xfrm>
            <a:off x="9159336" y="2185597"/>
            <a:ext cx="3715275" cy="3420000"/>
          </a:xfrm>
          <a:custGeom>
            <a:avLst/>
            <a:gdLst>
              <a:gd name="connsiteX0" fmla="*/ 0 w 3715275"/>
              <a:gd name="connsiteY0" fmla="*/ 0 h 3420000"/>
              <a:gd name="connsiteX1" fmla="*/ 295275 w 3715275"/>
              <a:gd name="connsiteY1" fmla="*/ 0 h 3420000"/>
              <a:gd name="connsiteX2" fmla="*/ 3420000 w 3715275"/>
              <a:gd name="connsiteY2" fmla="*/ 0 h 3420000"/>
              <a:gd name="connsiteX3" fmla="*/ 3420000 w 3715275"/>
              <a:gd name="connsiteY3" fmla="*/ 1562363 h 3420000"/>
              <a:gd name="connsiteX4" fmla="*/ 3715275 w 3715275"/>
              <a:gd name="connsiteY4" fmla="*/ 1710000 h 3420000"/>
              <a:gd name="connsiteX5" fmla="*/ 3420000 w 3715275"/>
              <a:gd name="connsiteY5" fmla="*/ 1857638 h 3420000"/>
              <a:gd name="connsiteX6" fmla="*/ 3420000 w 3715275"/>
              <a:gd name="connsiteY6" fmla="*/ 3420000 h 3420000"/>
              <a:gd name="connsiteX7" fmla="*/ 295275 w 3715275"/>
              <a:gd name="connsiteY7" fmla="*/ 3420000 h 3420000"/>
              <a:gd name="connsiteX8" fmla="*/ 0 w 3715275"/>
              <a:gd name="connsiteY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275" h="3420000">
                <a:moveTo>
                  <a:pt x="0" y="0"/>
                </a:moveTo>
                <a:lnTo>
                  <a:pt x="295275" y="0"/>
                </a:lnTo>
                <a:lnTo>
                  <a:pt x="3420000" y="0"/>
                </a:lnTo>
                <a:lnTo>
                  <a:pt x="3420000" y="1562363"/>
                </a:lnTo>
                <a:lnTo>
                  <a:pt x="3715275" y="1710000"/>
                </a:lnTo>
                <a:lnTo>
                  <a:pt x="3420000" y="1857638"/>
                </a:lnTo>
                <a:lnTo>
                  <a:pt x="3420000" y="3420000"/>
                </a:lnTo>
                <a:lnTo>
                  <a:pt x="295275" y="3420000"/>
                </a:lnTo>
                <a:lnTo>
                  <a:pt x="0" y="3420000"/>
                </a:lnTo>
                <a:close/>
              </a:path>
            </a:pathLst>
          </a:custGeom>
          <a:solidFill>
            <a:schemeClr val="accent2">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38" name="正方形/長方形 37"/>
          <p:cNvSpPr/>
          <p:nvPr userDrawn="1"/>
        </p:nvSpPr>
        <p:spPr>
          <a:xfrm>
            <a:off x="9159336" y="5605597"/>
            <a:ext cx="3420000" cy="34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図プレースホルダー 41"/>
          <p:cNvSpPr>
            <a:spLocks noGrp="1"/>
          </p:cNvSpPr>
          <p:nvPr>
            <p:ph type="pic" sz="quarter" idx="15" hasCustomPrompt="1"/>
          </p:nvPr>
        </p:nvSpPr>
        <p:spPr>
          <a:xfrm>
            <a:off x="12269773" y="5605597"/>
            <a:ext cx="3729563" cy="3420000"/>
          </a:xfrm>
          <a:custGeom>
            <a:avLst/>
            <a:gdLst>
              <a:gd name="connsiteX0" fmla="*/ 309563 w 3729563"/>
              <a:gd name="connsiteY0" fmla="*/ 0 h 3420000"/>
              <a:gd name="connsiteX1" fmla="*/ 3420000 w 3729563"/>
              <a:gd name="connsiteY1" fmla="*/ 0 h 3420000"/>
              <a:gd name="connsiteX2" fmla="*/ 3729563 w 3729563"/>
              <a:gd name="connsiteY2" fmla="*/ 0 h 3420000"/>
              <a:gd name="connsiteX3" fmla="*/ 3729563 w 3729563"/>
              <a:gd name="connsiteY3" fmla="*/ 3420000 h 3420000"/>
              <a:gd name="connsiteX4" fmla="*/ 3420000 w 3729563"/>
              <a:gd name="connsiteY4" fmla="*/ 3420000 h 3420000"/>
              <a:gd name="connsiteX5" fmla="*/ 309563 w 3729563"/>
              <a:gd name="connsiteY5" fmla="*/ 3420000 h 3420000"/>
              <a:gd name="connsiteX6" fmla="*/ 309563 w 3729563"/>
              <a:gd name="connsiteY6" fmla="*/ 1864782 h 3420000"/>
              <a:gd name="connsiteX7" fmla="*/ 0 w 3729563"/>
              <a:gd name="connsiteY7" fmla="*/ 1710000 h 3420000"/>
              <a:gd name="connsiteX8" fmla="*/ 309563 w 3729563"/>
              <a:gd name="connsiteY8" fmla="*/ 1555219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563" h="3420000">
                <a:moveTo>
                  <a:pt x="309563" y="0"/>
                </a:moveTo>
                <a:lnTo>
                  <a:pt x="3420000" y="0"/>
                </a:lnTo>
                <a:lnTo>
                  <a:pt x="3729563" y="0"/>
                </a:lnTo>
                <a:lnTo>
                  <a:pt x="3729563" y="3420000"/>
                </a:lnTo>
                <a:lnTo>
                  <a:pt x="3420000" y="3420000"/>
                </a:lnTo>
                <a:lnTo>
                  <a:pt x="309563" y="3420000"/>
                </a:lnTo>
                <a:lnTo>
                  <a:pt x="309563" y="1864782"/>
                </a:lnTo>
                <a:lnTo>
                  <a:pt x="0" y="1710000"/>
                </a:lnTo>
                <a:lnTo>
                  <a:pt x="309563" y="1555219"/>
                </a:lnTo>
                <a:close/>
              </a:path>
            </a:pathLst>
          </a:custGeom>
          <a:solidFill>
            <a:schemeClr val="accent3">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43" name="テキスト プレースホルダー 12"/>
          <p:cNvSpPr>
            <a:spLocks noGrp="1"/>
          </p:cNvSpPr>
          <p:nvPr>
            <p:ph type="body" sz="quarter" idx="16" hasCustomPrompt="1"/>
          </p:nvPr>
        </p:nvSpPr>
        <p:spPr>
          <a:xfrm>
            <a:off x="6129340" y="2535627"/>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5" name="テキスト プレースホルダー 12"/>
          <p:cNvSpPr>
            <a:spLocks noGrp="1"/>
          </p:cNvSpPr>
          <p:nvPr>
            <p:ph type="body" sz="quarter" idx="17" hasCustomPrompt="1"/>
          </p:nvPr>
        </p:nvSpPr>
        <p:spPr>
          <a:xfrm>
            <a:off x="12882017" y="2535627"/>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6" name="テキスト プレースホルダー 12"/>
          <p:cNvSpPr>
            <a:spLocks noGrp="1"/>
          </p:cNvSpPr>
          <p:nvPr>
            <p:ph type="body" sz="quarter" idx="18" hasCustomPrompt="1"/>
          </p:nvPr>
        </p:nvSpPr>
        <p:spPr>
          <a:xfrm>
            <a:off x="2553746" y="5934203"/>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9415462" y="5934203"/>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5680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14" dur="500"/>
                                        <p:tgtEl>
                                          <p:spTgt spid="43">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25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par>
                          <p:cTn id="19" fill="hold">
                            <p:stCondLst>
                              <p:cond delay="1750"/>
                            </p:stCondLst>
                            <p:childTnLst>
                              <p:par>
                                <p:cTn id="20" presetID="14" presetClass="entr" presetSubtype="1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randombar(horizontal)">
                                      <p:cBhvr>
                                        <p:cTn id="22" dur="500"/>
                                        <p:tgtEl>
                                          <p:spTgt spid="5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25" dur="500"/>
                                        <p:tgtEl>
                                          <p:spTgt spid="45">
                                            <p:txEl>
                                              <p:pRg st="0" end="0"/>
                                            </p:txEl>
                                          </p:spTgt>
                                        </p:tgtEl>
                                      </p:cBhvr>
                                    </p:animEffect>
                                  </p:childTnLst>
                                </p:cTn>
                              </p:par>
                            </p:childTnLst>
                          </p:cTn>
                        </p:par>
                        <p:par>
                          <p:cTn id="26" fill="hold">
                            <p:stCondLst>
                              <p:cond delay="2250"/>
                            </p:stCondLst>
                            <p:childTnLst>
                              <p:par>
                                <p:cTn id="27" presetID="22" presetClass="entr" presetSubtype="2" fill="hold" grpId="0" nodeType="afterEffect">
                                  <p:stCondLst>
                                    <p:cond delay="250"/>
                                  </p:stCondLst>
                                  <p:childTnLst>
                                    <p:set>
                                      <p:cBhvr>
                                        <p:cTn id="28" dur="1" fill="hold">
                                          <p:stCondLst>
                                            <p:cond delay="0"/>
                                          </p:stCondLst>
                                        </p:cTn>
                                        <p:tgtEl>
                                          <p:spTgt spid="42"/>
                                        </p:tgtEl>
                                        <p:attrNameLst>
                                          <p:attrName>style.visibility</p:attrName>
                                        </p:attrNameLst>
                                      </p:cBhvr>
                                      <p:to>
                                        <p:strVal val="visible"/>
                                      </p:to>
                                    </p:set>
                                    <p:animEffect transition="in" filter="wipe(right)">
                                      <p:cBhvr>
                                        <p:cTn id="29" dur="500"/>
                                        <p:tgtEl>
                                          <p:spTgt spid="4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randombar(horizontal)">
                                      <p:cBhvr>
                                        <p:cTn id="33" dur="500"/>
                                        <p:tgtEl>
                                          <p:spTgt spid="3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7">
                                            <p:txEl>
                                              <p:pRg st="0" end="0"/>
                                            </p:txEl>
                                          </p:spTgt>
                                        </p:tgtEl>
                                        <p:attrNameLst>
                                          <p:attrName>style.visibility</p:attrName>
                                        </p:attrNameLst>
                                      </p:cBhvr>
                                      <p:to>
                                        <p:strVal val="visible"/>
                                      </p:to>
                                    </p:set>
                                    <p:animEffect transition="in" filter="randombar(horizontal)">
                                      <p:cBhvr>
                                        <p:cTn id="36" dur="500"/>
                                        <p:tgtEl>
                                          <p:spTgt spid="47">
                                            <p:txEl>
                                              <p:pRg st="0" end="0"/>
                                            </p:txEl>
                                          </p:spTgt>
                                        </p:tgtEl>
                                      </p:cBhvr>
                                    </p:animEffect>
                                  </p:childTnLst>
                                </p:cTn>
                              </p:par>
                            </p:childTnLst>
                          </p:cTn>
                        </p:par>
                        <p:par>
                          <p:cTn id="37" fill="hold">
                            <p:stCondLst>
                              <p:cond delay="3500"/>
                            </p:stCondLst>
                            <p:childTnLst>
                              <p:par>
                                <p:cTn id="38" presetID="22" presetClass="entr" presetSubtype="2" fill="hold" grpId="0" nodeType="afterEffect">
                                  <p:stCondLst>
                                    <p:cond delay="250"/>
                                  </p:stCondLst>
                                  <p:childTnLst>
                                    <p:set>
                                      <p:cBhvr>
                                        <p:cTn id="39" dur="1" fill="hold">
                                          <p:stCondLst>
                                            <p:cond delay="0"/>
                                          </p:stCondLst>
                                        </p:cTn>
                                        <p:tgtEl>
                                          <p:spTgt spid="25"/>
                                        </p:tgtEl>
                                        <p:attrNameLst>
                                          <p:attrName>style.visibility</p:attrName>
                                        </p:attrNameLst>
                                      </p:cBhvr>
                                      <p:to>
                                        <p:strVal val="visible"/>
                                      </p:to>
                                    </p:set>
                                    <p:animEffect transition="in" filter="wipe(right)">
                                      <p:cBhvr>
                                        <p:cTn id="40" dur="500"/>
                                        <p:tgtEl>
                                          <p:spTgt spid="25"/>
                                        </p:tgtEl>
                                      </p:cBhvr>
                                    </p:animEffect>
                                  </p:childTnLst>
                                </p:cTn>
                              </p:par>
                            </p:childTnLst>
                          </p:cTn>
                        </p:par>
                        <p:par>
                          <p:cTn id="41" fill="hold">
                            <p:stCondLst>
                              <p:cond delay="4250"/>
                            </p:stCondLst>
                            <p:childTnLst>
                              <p:par>
                                <p:cTn id="42" presetID="14" presetClass="entr" presetSubtype="1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randombar(horizontal)">
                                      <p:cBhvr>
                                        <p:cTn id="44" dur="500"/>
                                        <p:tgtEl>
                                          <p:spTgt spid="5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47"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7" grpId="0" animBg="1"/>
      <p:bldP spid="29" grpId="0" animBg="1"/>
      <p:bldP spid="56" grpId="0" animBg="1"/>
      <p:bldP spid="25" grpId="0" animBg="1"/>
      <p:bldP spid="35" grpId="0" animBg="1"/>
      <p:bldP spid="38" grpId="0" animBg="1"/>
      <p:bldP spid="42" grpId="0" animBg="1"/>
      <p:bldP spid="43" grpId="0" build="p">
        <p:tmplLst>
          <p:tmpl lvl="1">
            <p:tnLst>
              <p:par>
                <p:cTn presetID="14" presetClass="entr" presetSubtype="1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randombar(horizontal)">
                      <p:cBhvr>
                        <p:cTn dur="500"/>
                        <p:tgtEl>
                          <p:spTgt spid="43"/>
                        </p:tgtEl>
                      </p:cBhvr>
                    </p:animEffect>
                  </p:childTnLst>
                </p:cTn>
              </p:par>
            </p:tnLst>
          </p:tmpl>
        </p:tmplLst>
      </p:bldP>
      <p:bldP spid="45" grpId="0" build="p">
        <p:tmplLst>
          <p:tmpl lvl="1">
            <p:tnLst>
              <p:par>
                <p:cTn presetID="14" presetClass="entr" presetSubtype="1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randombar(horizontal)">
                      <p:cBhvr>
                        <p:cTn dur="500"/>
                        <p:tgtEl>
                          <p:spTgt spid="45"/>
                        </p:tgtEl>
                      </p:cBhvr>
                    </p:animEffect>
                  </p:childTnLst>
                </p:cTn>
              </p:par>
            </p:tnLst>
          </p:tmpl>
        </p:tmplLst>
      </p:bldP>
      <p:bldP spid="46" grpId="0" build="p">
        <p:tmplLst>
          <p:tmpl lvl="1">
            <p:tnLst>
              <p:par>
                <p:cTn presetID="14" presetClass="entr" presetSubtype="1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randombar(horizontal)">
                      <p:cBhvr>
                        <p:cTn dur="500"/>
                        <p:tgtEl>
                          <p:spTgt spid="46"/>
                        </p:tgtEl>
                      </p:cBhvr>
                    </p:animEffect>
                  </p:childTnLst>
                </p:cTn>
              </p:par>
            </p:tnLst>
          </p:tmpl>
        </p:tmplLst>
      </p:bldP>
      <p:bldP spid="47" grpId="0" build="p">
        <p:tmplLst>
          <p:tmpl lvl="1">
            <p:tnLst>
              <p:par>
                <p:cTn presetID="14" presetClass="entr" presetSubtype="1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randombar(horizontal)">
                      <p:cBhvr>
                        <p:cTn dur="500"/>
                        <p:tgtEl>
                          <p:spTgt spid="47"/>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quare Images &amp; Descriptions + 1 Square Image">
    <p:spTree>
      <p:nvGrpSpPr>
        <p:cNvPr id="1" name=""/>
        <p:cNvGrpSpPr/>
        <p:nvPr/>
      </p:nvGrpSpPr>
      <p:grpSpPr>
        <a:xfrm>
          <a:off x="0" y="0"/>
          <a:ext cx="0" cy="0"/>
          <a:chOff x="0" y="0"/>
          <a:chExt cx="0" cy="0"/>
        </a:xfrm>
      </p:grpSpPr>
      <p:sp>
        <p:nvSpPr>
          <p:cNvPr id="19" name="フリーフォーム 18"/>
          <p:cNvSpPr/>
          <p:nvPr userDrawn="1"/>
        </p:nvSpPr>
        <p:spPr>
          <a:xfrm>
            <a:off x="375336" y="5605597"/>
            <a:ext cx="5364000" cy="3420000"/>
          </a:xfrm>
          <a:custGeom>
            <a:avLst/>
            <a:gdLst>
              <a:gd name="connsiteX0" fmla="*/ 0 w 5364000"/>
              <a:gd name="connsiteY0" fmla="*/ 2767393 h 3420000"/>
              <a:gd name="connsiteX1" fmla="*/ 648000 w 5364000"/>
              <a:gd name="connsiteY1" fmla="*/ 2767393 h 3420000"/>
              <a:gd name="connsiteX2" fmla="*/ 648000 w 5364000"/>
              <a:gd name="connsiteY2" fmla="*/ 3415393 h 3420000"/>
              <a:gd name="connsiteX3" fmla="*/ 0 w 5364000"/>
              <a:gd name="connsiteY3" fmla="*/ 3415393 h 3420000"/>
              <a:gd name="connsiteX4" fmla="*/ 648000 w 5364000"/>
              <a:gd name="connsiteY4" fmla="*/ 2124000 h 3420000"/>
              <a:gd name="connsiteX5" fmla="*/ 1296000 w 5364000"/>
              <a:gd name="connsiteY5" fmla="*/ 2124000 h 3420000"/>
              <a:gd name="connsiteX6" fmla="*/ 1296000 w 5364000"/>
              <a:gd name="connsiteY6" fmla="*/ 2772000 h 3420000"/>
              <a:gd name="connsiteX7" fmla="*/ 648000 w 5364000"/>
              <a:gd name="connsiteY7" fmla="*/ 2772000 h 3420000"/>
              <a:gd name="connsiteX8" fmla="*/ 1944000 w 5364000"/>
              <a:gd name="connsiteY8" fmla="*/ 0 h 3420000"/>
              <a:gd name="connsiteX9" fmla="*/ 5364000 w 5364000"/>
              <a:gd name="connsiteY9" fmla="*/ 0 h 3420000"/>
              <a:gd name="connsiteX10" fmla="*/ 5364000 w 5364000"/>
              <a:gd name="connsiteY10" fmla="*/ 3420000 h 3420000"/>
              <a:gd name="connsiteX11" fmla="*/ 1944000 w 5364000"/>
              <a:gd name="connsiteY11" fmla="*/ 3420000 h 3420000"/>
              <a:gd name="connsiteX12" fmla="*/ 1296000 w 5364000"/>
              <a:gd name="connsiteY12" fmla="*/ 3420000 h 3420000"/>
              <a:gd name="connsiteX13" fmla="*/ 1296000 w 5364000"/>
              <a:gd name="connsiteY13" fmla="*/ 2772000 h 3420000"/>
              <a:gd name="connsiteX14" fmla="*/ 1944000 w 5364000"/>
              <a:gd name="connsiteY14" fmla="*/ 2772000 h 3420000"/>
              <a:gd name="connsiteX15" fmla="*/ 1944000 w 5364000"/>
              <a:gd name="connsiteY15" fmla="*/ 2124000 h 3420000"/>
              <a:gd name="connsiteX16" fmla="*/ 1296000 w 5364000"/>
              <a:gd name="connsiteY16" fmla="*/ 2124000 h 3420000"/>
              <a:gd name="connsiteX17" fmla="*/ 1296000 w 5364000"/>
              <a:gd name="connsiteY17" fmla="*/ 1476000 h 3420000"/>
              <a:gd name="connsiteX18" fmla="*/ 1944000 w 5364000"/>
              <a:gd name="connsiteY18" fmla="*/ 1476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4000" h="3420000">
                <a:moveTo>
                  <a:pt x="0" y="2767393"/>
                </a:moveTo>
                <a:lnTo>
                  <a:pt x="648000" y="2767393"/>
                </a:lnTo>
                <a:lnTo>
                  <a:pt x="648000" y="3415393"/>
                </a:lnTo>
                <a:lnTo>
                  <a:pt x="0" y="3415393"/>
                </a:lnTo>
                <a:close/>
                <a:moveTo>
                  <a:pt x="648000" y="2124000"/>
                </a:moveTo>
                <a:lnTo>
                  <a:pt x="1296000" y="2124000"/>
                </a:lnTo>
                <a:lnTo>
                  <a:pt x="1296000" y="2772000"/>
                </a:lnTo>
                <a:lnTo>
                  <a:pt x="648000" y="2772000"/>
                </a:lnTo>
                <a:close/>
                <a:moveTo>
                  <a:pt x="1944000" y="0"/>
                </a:moveTo>
                <a:lnTo>
                  <a:pt x="5364000" y="0"/>
                </a:lnTo>
                <a:lnTo>
                  <a:pt x="5364000" y="3420000"/>
                </a:lnTo>
                <a:lnTo>
                  <a:pt x="1944000" y="3420000"/>
                </a:lnTo>
                <a:lnTo>
                  <a:pt x="1296000" y="3420000"/>
                </a:lnTo>
                <a:lnTo>
                  <a:pt x="1296000" y="2772000"/>
                </a:lnTo>
                <a:lnTo>
                  <a:pt x="1944000" y="2772000"/>
                </a:lnTo>
                <a:lnTo>
                  <a:pt x="1944000" y="2124000"/>
                </a:lnTo>
                <a:lnTo>
                  <a:pt x="1296000" y="2124000"/>
                </a:lnTo>
                <a:lnTo>
                  <a:pt x="1296000" y="1476000"/>
                </a:lnTo>
                <a:lnTo>
                  <a:pt x="1944000" y="1476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5739336" y="2185597"/>
            <a:ext cx="3420000" cy="34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9" name="図プレースホルダー 28"/>
          <p:cNvSpPr>
            <a:spLocks noGrp="1"/>
          </p:cNvSpPr>
          <p:nvPr>
            <p:ph type="pic" sz="quarter" idx="12" hasCustomPrompt="1"/>
          </p:nvPr>
        </p:nvSpPr>
        <p:spPr>
          <a:xfrm>
            <a:off x="2319336" y="2185597"/>
            <a:ext cx="3715275" cy="3420000"/>
          </a:xfrm>
          <a:custGeom>
            <a:avLst/>
            <a:gdLst>
              <a:gd name="connsiteX0" fmla="*/ 0 w 3715275"/>
              <a:gd name="connsiteY0" fmla="*/ 0 h 3420000"/>
              <a:gd name="connsiteX1" fmla="*/ 295275 w 3715275"/>
              <a:gd name="connsiteY1" fmla="*/ 0 h 3420000"/>
              <a:gd name="connsiteX2" fmla="*/ 3420000 w 3715275"/>
              <a:gd name="connsiteY2" fmla="*/ 0 h 3420000"/>
              <a:gd name="connsiteX3" fmla="*/ 3420000 w 3715275"/>
              <a:gd name="connsiteY3" fmla="*/ 1562363 h 3420000"/>
              <a:gd name="connsiteX4" fmla="*/ 3715275 w 3715275"/>
              <a:gd name="connsiteY4" fmla="*/ 1710000 h 3420000"/>
              <a:gd name="connsiteX5" fmla="*/ 3420000 w 3715275"/>
              <a:gd name="connsiteY5" fmla="*/ 1857638 h 3420000"/>
              <a:gd name="connsiteX6" fmla="*/ 3420000 w 3715275"/>
              <a:gd name="connsiteY6" fmla="*/ 3420000 h 3420000"/>
              <a:gd name="connsiteX7" fmla="*/ 295275 w 3715275"/>
              <a:gd name="connsiteY7" fmla="*/ 3420000 h 3420000"/>
              <a:gd name="connsiteX8" fmla="*/ 0 w 3715275"/>
              <a:gd name="connsiteY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275" h="3420000">
                <a:moveTo>
                  <a:pt x="0" y="0"/>
                </a:moveTo>
                <a:lnTo>
                  <a:pt x="295275" y="0"/>
                </a:lnTo>
                <a:lnTo>
                  <a:pt x="3420000" y="0"/>
                </a:lnTo>
                <a:lnTo>
                  <a:pt x="3420000" y="1562363"/>
                </a:lnTo>
                <a:lnTo>
                  <a:pt x="3715275" y="1710000"/>
                </a:lnTo>
                <a:lnTo>
                  <a:pt x="3420000" y="1857638"/>
                </a:lnTo>
                <a:lnTo>
                  <a:pt x="3420000" y="3420000"/>
                </a:lnTo>
                <a:lnTo>
                  <a:pt x="295275" y="3420000"/>
                </a:lnTo>
                <a:lnTo>
                  <a:pt x="0" y="3420000"/>
                </a:lnTo>
                <a:close/>
              </a:path>
            </a:pathLst>
          </a:custGeom>
          <a:solidFill>
            <a:schemeClr val="accent1">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25" name="図プレースホルダー 24"/>
          <p:cNvSpPr>
            <a:spLocks noGrp="1"/>
          </p:cNvSpPr>
          <p:nvPr>
            <p:ph type="pic" sz="quarter" idx="13" hasCustomPrompt="1"/>
          </p:nvPr>
        </p:nvSpPr>
        <p:spPr>
          <a:xfrm>
            <a:off x="5429773" y="5605597"/>
            <a:ext cx="3729563" cy="3420000"/>
          </a:xfrm>
          <a:custGeom>
            <a:avLst/>
            <a:gdLst>
              <a:gd name="connsiteX0" fmla="*/ 309563 w 3729563"/>
              <a:gd name="connsiteY0" fmla="*/ 0 h 3420000"/>
              <a:gd name="connsiteX1" fmla="*/ 3420000 w 3729563"/>
              <a:gd name="connsiteY1" fmla="*/ 0 h 3420000"/>
              <a:gd name="connsiteX2" fmla="*/ 3729563 w 3729563"/>
              <a:gd name="connsiteY2" fmla="*/ 0 h 3420000"/>
              <a:gd name="connsiteX3" fmla="*/ 3729563 w 3729563"/>
              <a:gd name="connsiteY3" fmla="*/ 3420000 h 3420000"/>
              <a:gd name="connsiteX4" fmla="*/ 3420000 w 3729563"/>
              <a:gd name="connsiteY4" fmla="*/ 3420000 h 3420000"/>
              <a:gd name="connsiteX5" fmla="*/ 309563 w 3729563"/>
              <a:gd name="connsiteY5" fmla="*/ 3420000 h 3420000"/>
              <a:gd name="connsiteX6" fmla="*/ 309563 w 3729563"/>
              <a:gd name="connsiteY6" fmla="*/ 1864782 h 3420000"/>
              <a:gd name="connsiteX7" fmla="*/ 0 w 3729563"/>
              <a:gd name="connsiteY7" fmla="*/ 1710000 h 3420000"/>
              <a:gd name="connsiteX8" fmla="*/ 309563 w 3729563"/>
              <a:gd name="connsiteY8" fmla="*/ 1555219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563" h="3420000">
                <a:moveTo>
                  <a:pt x="309563" y="0"/>
                </a:moveTo>
                <a:lnTo>
                  <a:pt x="3420000" y="0"/>
                </a:lnTo>
                <a:lnTo>
                  <a:pt x="3729563" y="0"/>
                </a:lnTo>
                <a:lnTo>
                  <a:pt x="3729563" y="3420000"/>
                </a:lnTo>
                <a:lnTo>
                  <a:pt x="3420000" y="3420000"/>
                </a:lnTo>
                <a:lnTo>
                  <a:pt x="309563" y="3420000"/>
                </a:lnTo>
                <a:lnTo>
                  <a:pt x="309563" y="1864782"/>
                </a:lnTo>
                <a:lnTo>
                  <a:pt x="0" y="1710000"/>
                </a:lnTo>
                <a:lnTo>
                  <a:pt x="309563" y="1555219"/>
                </a:lnTo>
                <a:close/>
              </a:path>
            </a:pathLst>
          </a:custGeom>
          <a:solidFill>
            <a:schemeClr val="accent5">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
        <p:nvSpPr>
          <p:cNvPr id="43" name="テキスト プレースホルダー 12"/>
          <p:cNvSpPr>
            <a:spLocks noGrp="1"/>
          </p:cNvSpPr>
          <p:nvPr>
            <p:ph type="body" sz="quarter" idx="16" hasCustomPrompt="1"/>
          </p:nvPr>
        </p:nvSpPr>
        <p:spPr>
          <a:xfrm>
            <a:off x="6129340" y="2535627"/>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46" name="テキスト プレースホルダー 12"/>
          <p:cNvSpPr>
            <a:spLocks noGrp="1"/>
          </p:cNvSpPr>
          <p:nvPr>
            <p:ph type="body" sz="quarter" idx="18" hasCustomPrompt="1"/>
          </p:nvPr>
        </p:nvSpPr>
        <p:spPr>
          <a:xfrm>
            <a:off x="2553746" y="5934203"/>
            <a:ext cx="2814638" cy="2762787"/>
          </a:xfrm>
        </p:spPr>
        <p:txBody>
          <a:bodyPr anchor="ctr">
            <a:normAutofit/>
          </a:bodyPr>
          <a:lstStyle>
            <a:lvl1pPr marL="0" indent="0" algn="l">
              <a:spcBef>
                <a:spcPts val="0"/>
              </a:spcBef>
              <a:buFont typeface="Wingdings" panose="05000000000000000000" pitchFamily="2" charset="2"/>
              <a:buNone/>
              <a:defRPr sz="1800" baseline="0">
                <a:solidFill>
                  <a:schemeClr val="bg1"/>
                </a:solidFill>
              </a:defRPr>
            </a:lvl1pPr>
          </a:lstStyle>
          <a:p>
            <a:pPr lvl="0"/>
            <a:r>
              <a:rPr kumimoji="1" lang="en-US" altLang="ja-JP" dirty="0"/>
              <a:t>Text goes here</a:t>
            </a:r>
            <a:endParaRPr kumimoji="1" lang="ja-JP" altLang="en-US" dirty="0"/>
          </a:p>
        </p:txBody>
      </p:sp>
      <p:sp>
        <p:nvSpPr>
          <p:cNvPr id="26" name="図プレースホルダー 25"/>
          <p:cNvSpPr>
            <a:spLocks noGrp="1"/>
          </p:cNvSpPr>
          <p:nvPr>
            <p:ph type="pic" sz="quarter" idx="19" hasCustomPrompt="1"/>
          </p:nvPr>
        </p:nvSpPr>
        <p:spPr>
          <a:xfrm>
            <a:off x="9159875" y="2185329"/>
            <a:ext cx="8782949" cy="6839609"/>
          </a:xfrm>
          <a:custGeom>
            <a:avLst/>
            <a:gdLst>
              <a:gd name="connsiteX0" fmla="*/ 7486950 w 8782949"/>
              <a:gd name="connsiteY0" fmla="*/ 648000 h 6839609"/>
              <a:gd name="connsiteX1" fmla="*/ 8134949 w 8782949"/>
              <a:gd name="connsiteY1" fmla="*/ 648000 h 6839609"/>
              <a:gd name="connsiteX2" fmla="*/ 8134949 w 8782949"/>
              <a:gd name="connsiteY2" fmla="*/ 1296000 h 6839609"/>
              <a:gd name="connsiteX3" fmla="*/ 7486950 w 8782949"/>
              <a:gd name="connsiteY3" fmla="*/ 1296000 h 6839609"/>
              <a:gd name="connsiteX4" fmla="*/ 8134949 w 8782949"/>
              <a:gd name="connsiteY4" fmla="*/ 0 h 6839609"/>
              <a:gd name="connsiteX5" fmla="*/ 8782949 w 8782949"/>
              <a:gd name="connsiteY5" fmla="*/ 0 h 6839609"/>
              <a:gd name="connsiteX6" fmla="*/ 8782949 w 8782949"/>
              <a:gd name="connsiteY6" fmla="*/ 648000 h 6839609"/>
              <a:gd name="connsiteX7" fmla="*/ 8134949 w 8782949"/>
              <a:gd name="connsiteY7" fmla="*/ 648000 h 6839609"/>
              <a:gd name="connsiteX8" fmla="*/ 6838950 w 8782949"/>
              <a:gd name="connsiteY8" fmla="*/ 0 h 6839609"/>
              <a:gd name="connsiteX9" fmla="*/ 7486950 w 8782949"/>
              <a:gd name="connsiteY9" fmla="*/ 0 h 6839609"/>
              <a:gd name="connsiteX10" fmla="*/ 7486950 w 8782949"/>
              <a:gd name="connsiteY10" fmla="*/ 648000 h 6839609"/>
              <a:gd name="connsiteX11" fmla="*/ 6838950 w 8782949"/>
              <a:gd name="connsiteY11" fmla="*/ 648000 h 6839609"/>
              <a:gd name="connsiteX12" fmla="*/ 6838950 w 8782949"/>
              <a:gd name="connsiteY12" fmla="*/ 1296000 h 6839609"/>
              <a:gd name="connsiteX13" fmla="*/ 7486950 w 8782949"/>
              <a:gd name="connsiteY13" fmla="*/ 1296000 h 6839609"/>
              <a:gd name="connsiteX14" fmla="*/ 7486950 w 8782949"/>
              <a:gd name="connsiteY14" fmla="*/ 1944000 h 6839609"/>
              <a:gd name="connsiteX15" fmla="*/ 6838950 w 8782949"/>
              <a:gd name="connsiteY15" fmla="*/ 1944000 h 6839609"/>
              <a:gd name="connsiteX16" fmla="*/ 6838950 w 8782949"/>
              <a:gd name="connsiteY16" fmla="*/ 6839609 h 6839609"/>
              <a:gd name="connsiteX17" fmla="*/ 0 w 8782949"/>
              <a:gd name="connsiteY17" fmla="*/ 6839609 h 6839609"/>
              <a:gd name="connsiteX18" fmla="*/ 0 w 8782949"/>
              <a:gd name="connsiteY18" fmla="*/ 659 h 6839609"/>
              <a:gd name="connsiteX19" fmla="*/ 6838950 w 8782949"/>
              <a:gd name="connsiteY19" fmla="*/ 659 h 683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82949" h="6839609">
                <a:moveTo>
                  <a:pt x="7486950" y="648000"/>
                </a:moveTo>
                <a:lnTo>
                  <a:pt x="8134949" y="648000"/>
                </a:lnTo>
                <a:lnTo>
                  <a:pt x="8134949" y="1296000"/>
                </a:lnTo>
                <a:lnTo>
                  <a:pt x="7486950" y="1296000"/>
                </a:lnTo>
                <a:close/>
                <a:moveTo>
                  <a:pt x="8134949" y="0"/>
                </a:moveTo>
                <a:lnTo>
                  <a:pt x="8782949" y="0"/>
                </a:lnTo>
                <a:lnTo>
                  <a:pt x="8782949" y="648000"/>
                </a:lnTo>
                <a:lnTo>
                  <a:pt x="8134949" y="648000"/>
                </a:lnTo>
                <a:close/>
                <a:moveTo>
                  <a:pt x="6838950" y="0"/>
                </a:moveTo>
                <a:lnTo>
                  <a:pt x="7486950" y="0"/>
                </a:lnTo>
                <a:lnTo>
                  <a:pt x="7486950" y="648000"/>
                </a:lnTo>
                <a:lnTo>
                  <a:pt x="6838950" y="648000"/>
                </a:lnTo>
                <a:lnTo>
                  <a:pt x="6838950" y="1296000"/>
                </a:lnTo>
                <a:lnTo>
                  <a:pt x="7486950" y="1296000"/>
                </a:lnTo>
                <a:lnTo>
                  <a:pt x="7486950" y="1944000"/>
                </a:lnTo>
                <a:lnTo>
                  <a:pt x="6838950" y="1944000"/>
                </a:lnTo>
                <a:lnTo>
                  <a:pt x="6838950" y="6839609"/>
                </a:lnTo>
                <a:lnTo>
                  <a:pt x="0" y="6839609"/>
                </a:lnTo>
                <a:lnTo>
                  <a:pt x="0" y="659"/>
                </a:lnTo>
                <a:lnTo>
                  <a:pt x="6838950" y="659"/>
                </a:lnTo>
                <a:close/>
              </a:path>
            </a:pathLst>
          </a:custGeom>
          <a:solidFill>
            <a:schemeClr val="accent3">
              <a:lumMod val="20000"/>
              <a:lumOff val="80000"/>
            </a:schemeClr>
          </a:solidFill>
        </p:spPr>
        <p:txBody>
          <a:bodyPr wrap="square">
            <a:noAutofit/>
          </a:bodyPr>
          <a:lstStyle>
            <a:lvl1pPr>
              <a:defRPr/>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14321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14" dur="500"/>
                                        <p:tgtEl>
                                          <p:spTgt spid="43">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750"/>
                                        <p:tgtEl>
                                          <p:spTgt spid="26"/>
                                        </p:tgtEl>
                                      </p:cBhvr>
                                    </p:animEffect>
                                  </p:childTnLst>
                                </p:cTn>
                              </p:par>
                            </p:childTnLst>
                          </p:cTn>
                        </p:par>
                        <p:par>
                          <p:cTn id="19" fill="hold">
                            <p:stCondLst>
                              <p:cond delay="1750"/>
                            </p:stCondLst>
                            <p:childTnLst>
                              <p:par>
                                <p:cTn id="20" presetID="22" presetClass="entr" presetSubtype="2" fill="hold" grpId="0" nodeType="afterEffect">
                                  <p:stCondLst>
                                    <p:cond delay="25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29"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29" grpId="0" animBg="1"/>
      <p:bldP spid="25" grpId="0" animBg="1"/>
      <p:bldP spid="43" grpId="0" build="p">
        <p:tmplLst>
          <p:tmpl lvl="1">
            <p:tnLst>
              <p:par>
                <p:cTn presetID="14" presetClass="entr" presetSubtype="1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randombar(horizontal)">
                      <p:cBhvr>
                        <p:cTn dur="500"/>
                        <p:tgtEl>
                          <p:spTgt spid="43"/>
                        </p:tgtEl>
                      </p:cBhvr>
                    </p:animEffect>
                  </p:childTnLst>
                </p:cTn>
              </p:par>
            </p:tnLst>
          </p:tmpl>
        </p:tmplLst>
      </p:bldP>
      <p:bldP spid="46" grpId="0" build="p">
        <p:tmplLst>
          <p:tmpl lvl="1">
            <p:tnLst>
              <p:par>
                <p:cTn presetID="14" presetClass="entr" presetSubtype="1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randombar(horizontal)">
                      <p:cBhvr>
                        <p:cTn dur="500"/>
                        <p:tgtEl>
                          <p:spTgt spid="46"/>
                        </p:tgtEl>
                      </p:cBhvr>
                    </p:animEffect>
                  </p:childTnLst>
                </p:cTn>
              </p:par>
            </p:tnLst>
          </p:tmpl>
        </p:tmplLst>
      </p:bldP>
      <p:bldP spid="26" grpId="0" animBg="1"/>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Laye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6057900" y="9582811"/>
            <a:ext cx="6172200" cy="547603"/>
          </a:xfrm>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正方形/長方形 4"/>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7395029" y="6084868"/>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7395028" y="6084867"/>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7395027" y="6084867"/>
            <a:ext cx="3497943" cy="3497943"/>
          </a:xfrm>
          <a:prstGeom prst="rect">
            <a:avLst/>
          </a:prstGeom>
          <a:solidFill>
            <a:schemeClr val="accent1">
              <a:alpha val="50000"/>
            </a:schemeClr>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12"/>
          <p:cNvSpPr>
            <a:spLocks noGrp="1"/>
          </p:cNvSpPr>
          <p:nvPr>
            <p:ph type="body" sz="quarter" idx="12" hasCustomPrompt="1"/>
          </p:nvPr>
        </p:nvSpPr>
        <p:spPr>
          <a:xfrm>
            <a:off x="12057648" y="7738943"/>
            <a:ext cx="5556584" cy="1118084"/>
          </a:xfrm>
        </p:spPr>
        <p:txBody>
          <a:bodyPr>
            <a:normAutofit/>
          </a:bodyPr>
          <a:lstStyle>
            <a:lvl1pPr marL="0" indent="0" algn="l">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23" name="テキスト プレースホルダー 12"/>
          <p:cNvSpPr>
            <a:spLocks noGrp="1"/>
          </p:cNvSpPr>
          <p:nvPr>
            <p:ph type="body" sz="quarter" idx="17" hasCustomPrompt="1"/>
          </p:nvPr>
        </p:nvSpPr>
        <p:spPr>
          <a:xfrm>
            <a:off x="12057648" y="6885536"/>
            <a:ext cx="5556584"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4" name="正方形/長方形 23"/>
          <p:cNvSpPr/>
          <p:nvPr userDrawn="1"/>
        </p:nvSpPr>
        <p:spPr>
          <a:xfrm>
            <a:off x="12163071" y="7602576"/>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12"/>
          <p:cNvSpPr>
            <a:spLocks noGrp="1"/>
          </p:cNvSpPr>
          <p:nvPr>
            <p:ph type="body" sz="quarter" idx="18" hasCustomPrompt="1"/>
          </p:nvPr>
        </p:nvSpPr>
        <p:spPr>
          <a:xfrm>
            <a:off x="673767" y="7717604"/>
            <a:ext cx="5556584" cy="1118084"/>
          </a:xfrm>
        </p:spPr>
        <p:txBody>
          <a:bodyPr>
            <a:normAutofit/>
          </a:bodyPr>
          <a:lstStyle>
            <a:lvl1pPr marL="0" indent="0" algn="r">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26" name="テキスト プレースホルダー 12"/>
          <p:cNvSpPr>
            <a:spLocks noGrp="1"/>
          </p:cNvSpPr>
          <p:nvPr>
            <p:ph type="body" sz="quarter" idx="19" hasCustomPrompt="1"/>
          </p:nvPr>
        </p:nvSpPr>
        <p:spPr>
          <a:xfrm>
            <a:off x="673767" y="6864197"/>
            <a:ext cx="5556584"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7" name="正方形/長方形 26"/>
          <p:cNvSpPr/>
          <p:nvPr userDrawn="1"/>
        </p:nvSpPr>
        <p:spPr>
          <a:xfrm>
            <a:off x="4297029" y="758123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29" name="テキスト プレースホルダー 12"/>
          <p:cNvSpPr>
            <a:spLocks noGrp="1"/>
          </p:cNvSpPr>
          <p:nvPr>
            <p:ph type="body" sz="quarter" idx="20" hasCustomPrompt="1"/>
          </p:nvPr>
        </p:nvSpPr>
        <p:spPr>
          <a:xfrm>
            <a:off x="12057648" y="5507500"/>
            <a:ext cx="5556584" cy="1118084"/>
          </a:xfrm>
        </p:spPr>
        <p:txBody>
          <a:bodyPr>
            <a:normAutofit/>
          </a:bodyPr>
          <a:lstStyle>
            <a:lvl1pPr marL="0" indent="0" algn="l">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32" name="テキスト プレースホルダー 12"/>
          <p:cNvSpPr>
            <a:spLocks noGrp="1"/>
          </p:cNvSpPr>
          <p:nvPr>
            <p:ph type="body" sz="quarter" idx="21" hasCustomPrompt="1"/>
          </p:nvPr>
        </p:nvSpPr>
        <p:spPr>
          <a:xfrm>
            <a:off x="12057648" y="4654093"/>
            <a:ext cx="5556584"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12163071" y="537113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12"/>
          <p:cNvSpPr>
            <a:spLocks noGrp="1"/>
          </p:cNvSpPr>
          <p:nvPr>
            <p:ph type="body" sz="quarter" idx="22" hasCustomPrompt="1"/>
          </p:nvPr>
        </p:nvSpPr>
        <p:spPr>
          <a:xfrm>
            <a:off x="673767" y="5486161"/>
            <a:ext cx="5556584" cy="1118084"/>
          </a:xfrm>
        </p:spPr>
        <p:txBody>
          <a:bodyPr>
            <a:normAutofit/>
          </a:bodyPr>
          <a:lstStyle>
            <a:lvl1pPr marL="0" indent="0" algn="r">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23" hasCustomPrompt="1"/>
          </p:nvPr>
        </p:nvSpPr>
        <p:spPr>
          <a:xfrm>
            <a:off x="673767" y="4632754"/>
            <a:ext cx="5556584"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正方形/長方形 42"/>
          <p:cNvSpPr/>
          <p:nvPr userDrawn="1"/>
        </p:nvSpPr>
        <p:spPr>
          <a:xfrm>
            <a:off x="4297029" y="5349794"/>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4" name="テキスト プレースホルダー 12"/>
          <p:cNvSpPr>
            <a:spLocks noGrp="1"/>
          </p:cNvSpPr>
          <p:nvPr>
            <p:ph type="body" sz="quarter" idx="24" hasCustomPrompt="1"/>
          </p:nvPr>
        </p:nvSpPr>
        <p:spPr>
          <a:xfrm>
            <a:off x="12057648" y="3250892"/>
            <a:ext cx="5556584" cy="1118084"/>
          </a:xfrm>
        </p:spPr>
        <p:txBody>
          <a:bodyPr>
            <a:normAutofit/>
          </a:bodyPr>
          <a:lstStyle>
            <a:lvl1pPr marL="0" indent="0" algn="l">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45" name="テキスト プレースホルダー 12"/>
          <p:cNvSpPr>
            <a:spLocks noGrp="1"/>
          </p:cNvSpPr>
          <p:nvPr>
            <p:ph type="body" sz="quarter" idx="25" hasCustomPrompt="1"/>
          </p:nvPr>
        </p:nvSpPr>
        <p:spPr>
          <a:xfrm>
            <a:off x="12057648" y="2397485"/>
            <a:ext cx="5556584"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6" name="正方形/長方形 45"/>
          <p:cNvSpPr/>
          <p:nvPr userDrawn="1"/>
        </p:nvSpPr>
        <p:spPr>
          <a:xfrm>
            <a:off x="12163071" y="3114525"/>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プレースホルダー 12"/>
          <p:cNvSpPr>
            <a:spLocks noGrp="1"/>
          </p:cNvSpPr>
          <p:nvPr>
            <p:ph type="body" sz="quarter" idx="26" hasCustomPrompt="1"/>
          </p:nvPr>
        </p:nvSpPr>
        <p:spPr>
          <a:xfrm>
            <a:off x="673767" y="3250892"/>
            <a:ext cx="5556584" cy="1118084"/>
          </a:xfrm>
        </p:spPr>
        <p:txBody>
          <a:bodyPr>
            <a:normAutofit/>
          </a:bodyPr>
          <a:lstStyle>
            <a:lvl1pPr marL="0" indent="0" algn="r">
              <a:spcBef>
                <a:spcPts val="0"/>
              </a:spcBef>
              <a:buFont typeface="Wingdings" panose="05000000000000000000" pitchFamily="2" charset="2"/>
              <a:buNone/>
              <a:defRPr sz="2000" baseline="0"/>
            </a:lvl1pPr>
          </a:lstStyle>
          <a:p>
            <a:pPr lvl="0"/>
            <a:r>
              <a:rPr kumimoji="1" lang="en-US" altLang="ja-JP" dirty="0"/>
              <a:t>Text goes here</a:t>
            </a:r>
            <a:endParaRPr kumimoji="1" lang="ja-JP" altLang="en-US" dirty="0"/>
          </a:p>
        </p:txBody>
      </p:sp>
      <p:sp>
        <p:nvSpPr>
          <p:cNvPr id="51" name="テキスト プレースホルダー 12"/>
          <p:cNvSpPr>
            <a:spLocks noGrp="1"/>
          </p:cNvSpPr>
          <p:nvPr>
            <p:ph type="body" sz="quarter" idx="27" hasCustomPrompt="1"/>
          </p:nvPr>
        </p:nvSpPr>
        <p:spPr>
          <a:xfrm>
            <a:off x="673767" y="2397485"/>
            <a:ext cx="5556584"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2" name="正方形/長方形 51"/>
          <p:cNvSpPr/>
          <p:nvPr userDrawn="1"/>
        </p:nvSpPr>
        <p:spPr>
          <a:xfrm>
            <a:off x="4297029" y="3114525"/>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10" name="直線コネクタ 9"/>
          <p:cNvCxnSpPr>
            <a:endCxn id="23" idx="1"/>
          </p:cNvCxnSpPr>
          <p:nvPr userDrawn="1"/>
        </p:nvCxnSpPr>
        <p:spPr>
          <a:xfrm flipV="1">
            <a:off x="11180893" y="7259052"/>
            <a:ext cx="876755" cy="52140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26" idx="3"/>
          </p:cNvCxnSpPr>
          <p:nvPr userDrawn="1"/>
        </p:nvCxnSpPr>
        <p:spPr>
          <a:xfrm flipV="1">
            <a:off x="6230351" y="7046287"/>
            <a:ext cx="732789" cy="191426"/>
          </a:xfrm>
          <a:prstGeom prst="bentConnector3">
            <a:avLst>
              <a:gd name="adj1"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直線コネクタ 9"/>
          <p:cNvCxnSpPr>
            <a:stCxn id="54" idx="2"/>
            <a:endCxn id="42" idx="3"/>
          </p:cNvCxnSpPr>
          <p:nvPr userDrawn="1"/>
        </p:nvCxnSpPr>
        <p:spPr>
          <a:xfrm rot="10800000">
            <a:off x="6230352" y="5006271"/>
            <a:ext cx="732789" cy="426159"/>
          </a:xfrm>
          <a:prstGeom prst="bentConnector3">
            <a:avLst>
              <a:gd name="adj1" fmla="val 50000"/>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直線コネクタ 9"/>
          <p:cNvCxnSpPr>
            <a:stCxn id="51" idx="3"/>
            <a:endCxn id="56" idx="2"/>
          </p:cNvCxnSpPr>
          <p:nvPr userDrawn="1"/>
        </p:nvCxnSpPr>
        <p:spPr>
          <a:xfrm>
            <a:off x="6230351" y="2771001"/>
            <a:ext cx="732789" cy="1047570"/>
          </a:xfrm>
          <a:prstGeom prst="bentConnector3">
            <a:avLst>
              <a:gd name="adj1" fmla="val 50000"/>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直線コネクタ 9"/>
          <p:cNvCxnSpPr>
            <a:stCxn id="53" idx="6"/>
            <a:endCxn id="32" idx="1"/>
          </p:cNvCxnSpPr>
          <p:nvPr userDrawn="1"/>
        </p:nvCxnSpPr>
        <p:spPr>
          <a:xfrm flipV="1">
            <a:off x="11180893" y="5027609"/>
            <a:ext cx="876755" cy="1165362"/>
          </a:xfrm>
          <a:prstGeom prst="bentConnector3">
            <a:avLst>
              <a:gd name="adj1"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6" name="直線コネクタ 9"/>
          <p:cNvCxnSpPr>
            <a:stCxn id="55" idx="6"/>
            <a:endCxn id="45" idx="1"/>
          </p:cNvCxnSpPr>
          <p:nvPr userDrawn="1"/>
        </p:nvCxnSpPr>
        <p:spPr>
          <a:xfrm flipV="1">
            <a:off x="11180893" y="2771001"/>
            <a:ext cx="876755" cy="1834483"/>
          </a:xfrm>
          <a:prstGeom prst="bentConnector3">
            <a:avLst>
              <a:gd name="adj1" fmla="val 5000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楕円 5"/>
          <p:cNvSpPr/>
          <p:nvPr userDrawn="1"/>
        </p:nvSpPr>
        <p:spPr>
          <a:xfrm>
            <a:off x="6963140" y="6902325"/>
            <a:ext cx="287924" cy="287924"/>
          </a:xfrm>
          <a:prstGeom prst="ellipse">
            <a:avLst/>
          </a:prstGeom>
          <a:solidFill>
            <a:schemeClr val="accent2"/>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p:cNvSpPr/>
          <p:nvPr userDrawn="1"/>
        </p:nvSpPr>
        <p:spPr>
          <a:xfrm>
            <a:off x="10892969" y="6049009"/>
            <a:ext cx="287924" cy="287924"/>
          </a:xfrm>
          <a:prstGeom prst="ellipse">
            <a:avLst/>
          </a:prstGeom>
          <a:solidFill>
            <a:schemeClr val="accent3"/>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p:cNvSpPr/>
          <p:nvPr userDrawn="1"/>
        </p:nvSpPr>
        <p:spPr>
          <a:xfrm>
            <a:off x="6963140" y="5288467"/>
            <a:ext cx="287924" cy="287924"/>
          </a:xfrm>
          <a:prstGeom prst="ellipse">
            <a:avLst/>
          </a:prstGeom>
          <a:solidFill>
            <a:schemeClr val="accent4"/>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p:cNvSpPr/>
          <p:nvPr userDrawn="1"/>
        </p:nvSpPr>
        <p:spPr>
          <a:xfrm>
            <a:off x="10892969" y="4461522"/>
            <a:ext cx="287924" cy="287924"/>
          </a:xfrm>
          <a:prstGeom prst="ellipse">
            <a:avLst/>
          </a:prstGeom>
          <a:solidFill>
            <a:schemeClr val="accent5"/>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p:cNvSpPr/>
          <p:nvPr userDrawn="1"/>
        </p:nvSpPr>
        <p:spPr>
          <a:xfrm>
            <a:off x="6963140" y="3674609"/>
            <a:ext cx="287924" cy="287924"/>
          </a:xfrm>
          <a:prstGeom prst="ellipse">
            <a:avLst/>
          </a:prstGeom>
          <a:solidFill>
            <a:schemeClr val="accent6"/>
          </a:solidFill>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userDrawn="1"/>
        </p:nvSpPr>
        <p:spPr>
          <a:xfrm>
            <a:off x="10892969" y="7636495"/>
            <a:ext cx="287924" cy="287924"/>
          </a:xfrm>
          <a:prstGeom prst="ellipse">
            <a:avLst/>
          </a:prstGeom>
          <a:ln w="57150">
            <a:solidFill>
              <a:schemeClr val="bg1"/>
            </a:solidFill>
          </a:ln>
          <a:effectLst>
            <a:outerShdw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927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1750"/>
                            </p:stCondLst>
                            <p:childTnLst>
                              <p:par>
                                <p:cTn id="30" presetID="10" presetClass="entr" presetSubtype="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par>
                          <p:cTn id="33" fill="hold">
                            <p:stCondLst>
                              <p:cond delay="225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2750"/>
                            </p:stCondLst>
                            <p:childTnLst>
                              <p:par>
                                <p:cTn id="38" presetID="2" presetClass="entr" presetSubtype="4" decel="100000" fill="hold" grpId="0" nodeType="after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1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par>
                          <p:cTn id="46" fill="hold">
                            <p:stCondLst>
                              <p:cond delay="33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par>
                          <p:cTn id="50" fill="hold">
                            <p:stCondLst>
                              <p:cond delay="3850"/>
                            </p:stCondLst>
                            <p:childTnLst>
                              <p:par>
                                <p:cTn id="51" presetID="42" presetClass="path" presetSubtype="0" decel="100000" fill="hold" grpId="1" nodeType="afterEffect">
                                  <p:stCondLst>
                                    <p:cond delay="250"/>
                                  </p:stCondLst>
                                  <p:childTnLst>
                                    <p:animMotion origin="layout" path="M 0 2.72573E-6 L 0 -0.07918 " pathEditMode="relative" rAng="0" ptsTypes="AA">
                                      <p:cBhvr>
                                        <p:cTn id="52" dur="500" fill="hold"/>
                                        <p:tgtEl>
                                          <p:spTgt spid="5"/>
                                        </p:tgtEl>
                                        <p:attrNameLst>
                                          <p:attrName>ppt_x</p:attrName>
                                          <p:attrName>ppt_y</p:attrName>
                                        </p:attrNameLst>
                                      </p:cBhvr>
                                      <p:rCtr x="0" y="-3967"/>
                                    </p:animMotion>
                                  </p:childTnLst>
                                </p:cTn>
                              </p:par>
                            </p:childTnLst>
                          </p:cTn>
                        </p:par>
                        <p:par>
                          <p:cTn id="53" fill="hold">
                            <p:stCondLst>
                              <p:cond delay="4600"/>
                            </p:stCondLst>
                            <p:childTnLst>
                              <p:par>
                                <p:cTn id="54" presetID="10"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par>
                          <p:cTn id="57" fill="hold">
                            <p:stCondLst>
                              <p:cond delay="5100"/>
                            </p:stCondLst>
                            <p:childTnLst>
                              <p:par>
                                <p:cTn id="58" presetID="22" presetClass="entr" presetSubtype="2" fill="hold" nodeType="after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wipe(right)">
                                      <p:cBhvr>
                                        <p:cTn id="60" dur="500"/>
                                        <p:tgtEl>
                                          <p:spTgt spid="59"/>
                                        </p:tgtEl>
                                      </p:cBhvr>
                                    </p:animEffect>
                                  </p:childTnLst>
                                </p:cTn>
                              </p:par>
                            </p:childTnLst>
                          </p:cTn>
                        </p:par>
                        <p:par>
                          <p:cTn id="61" fill="hold">
                            <p:stCondLst>
                              <p:cond delay="5600"/>
                            </p:stCondLst>
                            <p:childTnLst>
                              <p:par>
                                <p:cTn id="62" presetID="2" presetClass="entr" presetSubtype="4" decel="100000" fill="hold" grpId="0" nodeType="afterEffect">
                                  <p:stCondLst>
                                    <p:cond delay="0"/>
                                  </p:stCondLst>
                                  <p:childTnLst>
                                    <p:set>
                                      <p:cBhvr>
                                        <p:cTn id="63" dur="1" fill="hold">
                                          <p:stCondLst>
                                            <p:cond delay="0"/>
                                          </p:stCondLst>
                                        </p:cTn>
                                        <p:tgtEl>
                                          <p:spTgt spid="26">
                                            <p:txEl>
                                              <p:pRg st="0" end="0"/>
                                            </p:txEl>
                                          </p:spTgt>
                                        </p:tgtEl>
                                        <p:attrNameLst>
                                          <p:attrName>style.visibility</p:attrName>
                                        </p:attrNameLst>
                                      </p:cBhvr>
                                      <p:to>
                                        <p:strVal val="visible"/>
                                      </p:to>
                                    </p:set>
                                    <p:anim calcmode="lin" valueType="num">
                                      <p:cBhvr additive="base">
                                        <p:cTn id="6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10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1+#ppt_h/2"/>
                                          </p:val>
                                        </p:tav>
                                        <p:tav tm="100000">
                                          <p:val>
                                            <p:strVal val="#ppt_y"/>
                                          </p:val>
                                        </p:tav>
                                      </p:tavLst>
                                    </p:anim>
                                  </p:childTnLst>
                                </p:cTn>
                              </p:par>
                            </p:childTnLst>
                          </p:cTn>
                        </p:par>
                        <p:par>
                          <p:cTn id="70" fill="hold">
                            <p:stCondLst>
                              <p:cond delay="6200"/>
                            </p:stCondLst>
                            <p:childTnLst>
                              <p:par>
                                <p:cTn id="71" presetID="22" presetClass="entr" presetSubtype="2"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6700"/>
                            </p:stCondLst>
                            <p:childTnLst>
                              <p:par>
                                <p:cTn id="75" presetID="42" presetClass="path" presetSubtype="0" decel="100000" fill="hold" grpId="1" nodeType="afterEffect">
                                  <p:stCondLst>
                                    <p:cond delay="250"/>
                                  </p:stCondLst>
                                  <p:childTnLst>
                                    <p:animMotion origin="layout" path="M 0 2.72573E-6 L 0 -0.15296 " pathEditMode="relative" rAng="0" ptsTypes="AA">
                                      <p:cBhvr>
                                        <p:cTn id="76" dur="500" fill="hold"/>
                                        <p:tgtEl>
                                          <p:spTgt spid="17"/>
                                        </p:tgtEl>
                                        <p:attrNameLst>
                                          <p:attrName>ppt_x</p:attrName>
                                          <p:attrName>ppt_y</p:attrName>
                                        </p:attrNameLst>
                                      </p:cBhvr>
                                      <p:rCtr x="0" y="-7656"/>
                                    </p:animMotion>
                                  </p:childTnLst>
                                </p:cTn>
                              </p:par>
                            </p:childTnLst>
                          </p:cTn>
                        </p:par>
                        <p:par>
                          <p:cTn id="77" fill="hold">
                            <p:stCondLst>
                              <p:cond delay="745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7950"/>
                            </p:stCondLst>
                            <p:childTnLst>
                              <p:par>
                                <p:cTn id="82" presetID="22" presetClass="entr" presetSubtype="8" fill="hold" nodeType="after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wipe(left)">
                                      <p:cBhvr>
                                        <p:cTn id="84" dur="500"/>
                                        <p:tgtEl>
                                          <p:spTgt spid="63"/>
                                        </p:tgtEl>
                                      </p:cBhvr>
                                    </p:animEffect>
                                  </p:childTnLst>
                                </p:cTn>
                              </p:par>
                            </p:childTnLst>
                          </p:cTn>
                        </p:par>
                        <p:par>
                          <p:cTn id="85" fill="hold">
                            <p:stCondLst>
                              <p:cond delay="8450"/>
                            </p:stCondLst>
                            <p:childTnLst>
                              <p:par>
                                <p:cTn id="86" presetID="2" presetClass="entr" presetSubtype="4" decel="100000" fill="hold" grpId="0" nodeType="afterEffect">
                                  <p:stCondLst>
                                    <p:cond delay="0"/>
                                  </p:stCondLst>
                                  <p:childTnLst>
                                    <p:set>
                                      <p:cBhvr>
                                        <p:cTn id="87" dur="1" fill="hold">
                                          <p:stCondLst>
                                            <p:cond delay="0"/>
                                          </p:stCondLst>
                                        </p:cTn>
                                        <p:tgtEl>
                                          <p:spTgt spid="32">
                                            <p:txEl>
                                              <p:pRg st="0" end="0"/>
                                            </p:txEl>
                                          </p:spTgt>
                                        </p:tgtEl>
                                        <p:attrNameLst>
                                          <p:attrName>style.visibility</p:attrName>
                                        </p:attrNameLst>
                                      </p:cBhvr>
                                      <p:to>
                                        <p:strVal val="visible"/>
                                      </p:to>
                                    </p:set>
                                    <p:anim calcmode="lin" valueType="num">
                                      <p:cBhvr additive="base">
                                        <p:cTn id="88"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90" presetID="2" presetClass="entr" presetSubtype="4" decel="100000" fill="hold" grpId="0" nodeType="withEffect">
                                  <p:stCondLst>
                                    <p:cond delay="100"/>
                                  </p:stCondLst>
                                  <p:childTnLst>
                                    <p:set>
                                      <p:cBhvr>
                                        <p:cTn id="91" dur="1" fill="hold">
                                          <p:stCondLst>
                                            <p:cond delay="0"/>
                                          </p:stCondLst>
                                        </p:cTn>
                                        <p:tgtEl>
                                          <p:spTgt spid="35"/>
                                        </p:tgtEl>
                                        <p:attrNameLst>
                                          <p:attrName>style.visibility</p:attrName>
                                        </p:attrNameLst>
                                      </p:cBhvr>
                                      <p:to>
                                        <p:strVal val="visible"/>
                                      </p:to>
                                    </p:set>
                                    <p:anim calcmode="lin" valueType="num">
                                      <p:cBhvr additive="base">
                                        <p:cTn id="92" dur="500" fill="hold"/>
                                        <p:tgtEl>
                                          <p:spTgt spid="35"/>
                                        </p:tgtEl>
                                        <p:attrNameLst>
                                          <p:attrName>ppt_x</p:attrName>
                                        </p:attrNameLst>
                                      </p:cBhvr>
                                      <p:tavLst>
                                        <p:tav tm="0">
                                          <p:val>
                                            <p:strVal val="#ppt_x"/>
                                          </p:val>
                                        </p:tav>
                                        <p:tav tm="100000">
                                          <p:val>
                                            <p:strVal val="#ppt_x"/>
                                          </p:val>
                                        </p:tav>
                                      </p:tavLst>
                                    </p:anim>
                                    <p:anim calcmode="lin" valueType="num">
                                      <p:cBhvr additive="base">
                                        <p:cTn id="93" dur="500" fill="hold"/>
                                        <p:tgtEl>
                                          <p:spTgt spid="35"/>
                                        </p:tgtEl>
                                        <p:attrNameLst>
                                          <p:attrName>ppt_y</p:attrName>
                                        </p:attrNameLst>
                                      </p:cBhvr>
                                      <p:tavLst>
                                        <p:tav tm="0">
                                          <p:val>
                                            <p:strVal val="1+#ppt_h/2"/>
                                          </p:val>
                                        </p:tav>
                                        <p:tav tm="100000">
                                          <p:val>
                                            <p:strVal val="#ppt_y"/>
                                          </p:val>
                                        </p:tav>
                                      </p:tavLst>
                                    </p:anim>
                                  </p:childTnLst>
                                </p:cTn>
                              </p:par>
                            </p:childTnLst>
                          </p:cTn>
                        </p:par>
                        <p:par>
                          <p:cTn id="94" fill="hold">
                            <p:stCondLst>
                              <p:cond delay="9050"/>
                            </p:stCondLst>
                            <p:childTnLst>
                              <p:par>
                                <p:cTn id="95" presetID="22" presetClass="entr" presetSubtype="8"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9550"/>
                            </p:stCondLst>
                            <p:childTnLst>
                              <p:par>
                                <p:cTn id="99" presetID="42" presetClass="path" presetSubtype="0" decel="100000" fill="hold" grpId="1" nodeType="afterEffect">
                                  <p:stCondLst>
                                    <p:cond delay="250"/>
                                  </p:stCondLst>
                                  <p:childTnLst>
                                    <p:animMotion origin="layout" path="M 0 2.72573E-6 L 0 -0.22843 " pathEditMode="relative" rAng="0" ptsTypes="AA">
                                      <p:cBhvr>
                                        <p:cTn id="100" dur="500" fill="hold"/>
                                        <p:tgtEl>
                                          <p:spTgt spid="18"/>
                                        </p:tgtEl>
                                        <p:attrNameLst>
                                          <p:attrName>ppt_x</p:attrName>
                                          <p:attrName>ppt_y</p:attrName>
                                        </p:attrNameLst>
                                      </p:cBhvr>
                                      <p:rCtr x="0" y="-11422"/>
                                    </p:animMotion>
                                  </p:childTnLst>
                                </p:cTn>
                              </p:par>
                            </p:childTnLst>
                          </p:cTn>
                        </p:par>
                        <p:par>
                          <p:cTn id="101" fill="hold">
                            <p:stCondLst>
                              <p:cond delay="1030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10800"/>
                            </p:stCondLst>
                            <p:childTnLst>
                              <p:par>
                                <p:cTn id="106" presetID="22" presetClass="entr" presetSubtype="2" fill="hold"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right)">
                                      <p:cBhvr>
                                        <p:cTn id="108" dur="500"/>
                                        <p:tgtEl>
                                          <p:spTgt spid="60"/>
                                        </p:tgtEl>
                                      </p:cBhvr>
                                    </p:animEffect>
                                  </p:childTnLst>
                                </p:cTn>
                              </p:par>
                            </p:childTnLst>
                          </p:cTn>
                        </p:par>
                        <p:par>
                          <p:cTn id="109" fill="hold">
                            <p:stCondLst>
                              <p:cond delay="11300"/>
                            </p:stCondLst>
                            <p:childTnLst>
                              <p:par>
                                <p:cTn id="110" presetID="2" presetClass="entr" presetSubtype="4" decel="100000" fill="hold" grpId="0" nodeType="afterEffect">
                                  <p:stCondLst>
                                    <p:cond delay="0"/>
                                  </p:stCondLst>
                                  <p:childTnLst>
                                    <p:set>
                                      <p:cBhvr>
                                        <p:cTn id="111" dur="1" fill="hold">
                                          <p:stCondLst>
                                            <p:cond delay="0"/>
                                          </p:stCondLst>
                                        </p:cTn>
                                        <p:tgtEl>
                                          <p:spTgt spid="42">
                                            <p:txEl>
                                              <p:pRg st="0" end="0"/>
                                            </p:txEl>
                                          </p:spTgt>
                                        </p:tgtEl>
                                        <p:attrNameLst>
                                          <p:attrName>style.visibility</p:attrName>
                                        </p:attrNameLst>
                                      </p:cBhvr>
                                      <p:to>
                                        <p:strVal val="visible"/>
                                      </p:to>
                                    </p:set>
                                    <p:anim calcmode="lin" valueType="num">
                                      <p:cBhvr additive="base">
                                        <p:cTn id="112"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114" presetID="2" presetClass="entr" presetSubtype="4" decel="100000" fill="hold" grpId="0" nodeType="withEffect">
                                  <p:stCondLst>
                                    <p:cond delay="100"/>
                                  </p:stCondLst>
                                  <p:childTnLst>
                                    <p:set>
                                      <p:cBhvr>
                                        <p:cTn id="115" dur="1" fill="hold">
                                          <p:stCondLst>
                                            <p:cond delay="0"/>
                                          </p:stCondLst>
                                        </p:cTn>
                                        <p:tgtEl>
                                          <p:spTgt spid="43"/>
                                        </p:tgtEl>
                                        <p:attrNameLst>
                                          <p:attrName>style.visibility</p:attrName>
                                        </p:attrNameLst>
                                      </p:cBhvr>
                                      <p:to>
                                        <p:strVal val="visible"/>
                                      </p:to>
                                    </p:set>
                                    <p:anim calcmode="lin" valueType="num">
                                      <p:cBhvr additive="base">
                                        <p:cTn id="116" dur="500" fill="hold"/>
                                        <p:tgtEl>
                                          <p:spTgt spid="43"/>
                                        </p:tgtEl>
                                        <p:attrNameLst>
                                          <p:attrName>ppt_x</p:attrName>
                                        </p:attrNameLst>
                                      </p:cBhvr>
                                      <p:tavLst>
                                        <p:tav tm="0">
                                          <p:val>
                                            <p:strVal val="#ppt_x"/>
                                          </p:val>
                                        </p:tav>
                                        <p:tav tm="100000">
                                          <p:val>
                                            <p:strVal val="#ppt_x"/>
                                          </p:val>
                                        </p:tav>
                                      </p:tavLst>
                                    </p:anim>
                                    <p:anim calcmode="lin" valueType="num">
                                      <p:cBhvr additive="base">
                                        <p:cTn id="117" dur="500" fill="hold"/>
                                        <p:tgtEl>
                                          <p:spTgt spid="43"/>
                                        </p:tgtEl>
                                        <p:attrNameLst>
                                          <p:attrName>ppt_y</p:attrName>
                                        </p:attrNameLst>
                                      </p:cBhvr>
                                      <p:tavLst>
                                        <p:tav tm="0">
                                          <p:val>
                                            <p:strVal val="1+#ppt_h/2"/>
                                          </p:val>
                                        </p:tav>
                                        <p:tav tm="100000">
                                          <p:val>
                                            <p:strVal val="#ppt_y"/>
                                          </p:val>
                                        </p:tav>
                                      </p:tavLst>
                                    </p:anim>
                                  </p:childTnLst>
                                </p:cTn>
                              </p:par>
                            </p:childTnLst>
                          </p:cTn>
                        </p:par>
                        <p:par>
                          <p:cTn id="118" fill="hold">
                            <p:stCondLst>
                              <p:cond delay="11900"/>
                            </p:stCondLst>
                            <p:childTnLst>
                              <p:par>
                                <p:cTn id="119" presetID="22" presetClass="entr" presetSubtype="2"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right)">
                                      <p:cBhvr>
                                        <p:cTn id="121" dur="500"/>
                                        <p:tgtEl>
                                          <p:spTgt spid="38"/>
                                        </p:tgtEl>
                                      </p:cBhvr>
                                    </p:animEffect>
                                  </p:childTnLst>
                                </p:cTn>
                              </p:par>
                            </p:childTnLst>
                          </p:cTn>
                        </p:par>
                        <p:par>
                          <p:cTn id="122" fill="hold">
                            <p:stCondLst>
                              <p:cond delay="12400"/>
                            </p:stCondLst>
                            <p:childTnLst>
                              <p:par>
                                <p:cTn id="123" presetID="42" presetClass="path" presetSubtype="0" decel="100000" fill="hold" grpId="1" nodeType="afterEffect">
                                  <p:stCondLst>
                                    <p:cond delay="250"/>
                                  </p:stCondLst>
                                  <p:childTnLst>
                                    <p:animMotion origin="layout" path="M 0 2.72573E-6 L 0 -0.30622 " pathEditMode="relative" rAng="0" ptsTypes="AA">
                                      <p:cBhvr>
                                        <p:cTn id="124" dur="500" fill="hold"/>
                                        <p:tgtEl>
                                          <p:spTgt spid="19"/>
                                        </p:tgtEl>
                                        <p:attrNameLst>
                                          <p:attrName>ppt_x</p:attrName>
                                          <p:attrName>ppt_y</p:attrName>
                                        </p:attrNameLst>
                                      </p:cBhvr>
                                      <p:rCtr x="0" y="-15311"/>
                                    </p:animMotion>
                                  </p:childTnLst>
                                </p:cTn>
                              </p:par>
                            </p:childTnLst>
                          </p:cTn>
                        </p:par>
                        <p:par>
                          <p:cTn id="125" fill="hold">
                            <p:stCondLst>
                              <p:cond delay="13150"/>
                            </p:stCondLst>
                            <p:childTnLst>
                              <p:par>
                                <p:cTn id="126" presetID="10" presetClass="entr" presetSubtype="0" fill="hold" grpId="0" nodeType="after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fade">
                                      <p:cBhvr>
                                        <p:cTn id="128" dur="500"/>
                                        <p:tgtEl>
                                          <p:spTgt spid="55"/>
                                        </p:tgtEl>
                                      </p:cBhvr>
                                    </p:animEffect>
                                  </p:childTnLst>
                                </p:cTn>
                              </p:par>
                            </p:childTnLst>
                          </p:cTn>
                        </p:par>
                        <p:par>
                          <p:cTn id="129" fill="hold">
                            <p:stCondLst>
                              <p:cond delay="13650"/>
                            </p:stCondLst>
                            <p:childTnLst>
                              <p:par>
                                <p:cTn id="130" presetID="22" presetClass="entr" presetSubtype="8" fill="hold" nodeType="afterEffect">
                                  <p:stCondLst>
                                    <p:cond delay="0"/>
                                  </p:stCondLst>
                                  <p:childTnLst>
                                    <p:set>
                                      <p:cBhvr>
                                        <p:cTn id="131" dur="1" fill="hold">
                                          <p:stCondLst>
                                            <p:cond delay="0"/>
                                          </p:stCondLst>
                                        </p:cTn>
                                        <p:tgtEl>
                                          <p:spTgt spid="66"/>
                                        </p:tgtEl>
                                        <p:attrNameLst>
                                          <p:attrName>style.visibility</p:attrName>
                                        </p:attrNameLst>
                                      </p:cBhvr>
                                      <p:to>
                                        <p:strVal val="visible"/>
                                      </p:to>
                                    </p:set>
                                    <p:animEffect transition="in" filter="wipe(left)">
                                      <p:cBhvr>
                                        <p:cTn id="132" dur="500"/>
                                        <p:tgtEl>
                                          <p:spTgt spid="66"/>
                                        </p:tgtEl>
                                      </p:cBhvr>
                                    </p:animEffect>
                                  </p:childTnLst>
                                </p:cTn>
                              </p:par>
                            </p:childTnLst>
                          </p:cTn>
                        </p:par>
                        <p:par>
                          <p:cTn id="133" fill="hold">
                            <p:stCondLst>
                              <p:cond delay="14150"/>
                            </p:stCondLst>
                            <p:childTnLst>
                              <p:par>
                                <p:cTn id="134" presetID="2" presetClass="entr" presetSubtype="4" decel="100000" fill="hold" grpId="0" nodeType="afterEffect">
                                  <p:stCondLst>
                                    <p:cond delay="0"/>
                                  </p:stCondLst>
                                  <p:childTnLst>
                                    <p:set>
                                      <p:cBhvr>
                                        <p:cTn id="135" dur="1" fill="hold">
                                          <p:stCondLst>
                                            <p:cond delay="0"/>
                                          </p:stCondLst>
                                        </p:cTn>
                                        <p:tgtEl>
                                          <p:spTgt spid="45">
                                            <p:txEl>
                                              <p:pRg st="0" end="0"/>
                                            </p:txEl>
                                          </p:spTgt>
                                        </p:tgtEl>
                                        <p:attrNameLst>
                                          <p:attrName>style.visibility</p:attrName>
                                        </p:attrNameLst>
                                      </p:cBhvr>
                                      <p:to>
                                        <p:strVal val="visible"/>
                                      </p:to>
                                    </p:set>
                                    <p:anim calcmode="lin" valueType="num">
                                      <p:cBhvr additive="base">
                                        <p:cTn id="136"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138" presetID="2" presetClass="entr" presetSubtype="4" decel="100000" fill="hold" grpId="0" nodeType="withEffect">
                                  <p:stCondLst>
                                    <p:cond delay="100"/>
                                  </p:stCondLst>
                                  <p:childTnLst>
                                    <p:set>
                                      <p:cBhvr>
                                        <p:cTn id="139" dur="1" fill="hold">
                                          <p:stCondLst>
                                            <p:cond delay="0"/>
                                          </p:stCondLst>
                                        </p:cTn>
                                        <p:tgtEl>
                                          <p:spTgt spid="46"/>
                                        </p:tgtEl>
                                        <p:attrNameLst>
                                          <p:attrName>style.visibility</p:attrName>
                                        </p:attrNameLst>
                                      </p:cBhvr>
                                      <p:to>
                                        <p:strVal val="visible"/>
                                      </p:to>
                                    </p:set>
                                    <p:anim calcmode="lin" valueType="num">
                                      <p:cBhvr additive="base">
                                        <p:cTn id="140" dur="500" fill="hold"/>
                                        <p:tgtEl>
                                          <p:spTgt spid="46"/>
                                        </p:tgtEl>
                                        <p:attrNameLst>
                                          <p:attrName>ppt_x</p:attrName>
                                        </p:attrNameLst>
                                      </p:cBhvr>
                                      <p:tavLst>
                                        <p:tav tm="0">
                                          <p:val>
                                            <p:strVal val="#ppt_x"/>
                                          </p:val>
                                        </p:tav>
                                        <p:tav tm="100000">
                                          <p:val>
                                            <p:strVal val="#ppt_x"/>
                                          </p:val>
                                        </p:tav>
                                      </p:tavLst>
                                    </p:anim>
                                    <p:anim calcmode="lin" valueType="num">
                                      <p:cBhvr additive="base">
                                        <p:cTn id="141" dur="500" fill="hold"/>
                                        <p:tgtEl>
                                          <p:spTgt spid="46"/>
                                        </p:tgtEl>
                                        <p:attrNameLst>
                                          <p:attrName>ppt_y</p:attrName>
                                        </p:attrNameLst>
                                      </p:cBhvr>
                                      <p:tavLst>
                                        <p:tav tm="0">
                                          <p:val>
                                            <p:strVal val="1+#ppt_h/2"/>
                                          </p:val>
                                        </p:tav>
                                        <p:tav tm="100000">
                                          <p:val>
                                            <p:strVal val="#ppt_y"/>
                                          </p:val>
                                        </p:tav>
                                      </p:tavLst>
                                    </p:anim>
                                  </p:childTnLst>
                                </p:cTn>
                              </p:par>
                            </p:childTnLst>
                          </p:cTn>
                        </p:par>
                        <p:par>
                          <p:cTn id="142" fill="hold">
                            <p:stCondLst>
                              <p:cond delay="14750"/>
                            </p:stCondLst>
                            <p:childTnLst>
                              <p:par>
                                <p:cTn id="143" presetID="22" presetClass="entr" presetSubtype="8" fill="hold" grpId="0" nodeType="after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wipe(left)">
                                      <p:cBhvr>
                                        <p:cTn id="145" dur="500"/>
                                        <p:tgtEl>
                                          <p:spTgt spid="44"/>
                                        </p:tgtEl>
                                      </p:cBhvr>
                                    </p:animEffect>
                                  </p:childTnLst>
                                </p:cTn>
                              </p:par>
                            </p:childTnLst>
                          </p:cTn>
                        </p:par>
                        <p:par>
                          <p:cTn id="146" fill="hold">
                            <p:stCondLst>
                              <p:cond delay="15250"/>
                            </p:stCondLst>
                            <p:childTnLst>
                              <p:par>
                                <p:cTn id="147" presetID="42" presetClass="path" presetSubtype="0" decel="100000" fill="hold" grpId="1" nodeType="afterEffect">
                                  <p:stCondLst>
                                    <p:cond delay="250"/>
                                  </p:stCondLst>
                                  <p:childTnLst>
                                    <p:animMotion origin="layout" path="M 0 2.72573E-6 L 0 -0.38201 " pathEditMode="relative" rAng="0" ptsTypes="AA">
                                      <p:cBhvr>
                                        <p:cTn id="148" dur="500" fill="hold"/>
                                        <p:tgtEl>
                                          <p:spTgt spid="20"/>
                                        </p:tgtEl>
                                        <p:attrNameLst>
                                          <p:attrName>ppt_x</p:attrName>
                                          <p:attrName>ppt_y</p:attrName>
                                        </p:attrNameLst>
                                      </p:cBhvr>
                                      <p:rCtr x="0" y="-19108"/>
                                    </p:animMotion>
                                  </p:childTnLst>
                                </p:cTn>
                              </p:par>
                            </p:childTnLst>
                          </p:cTn>
                        </p:par>
                        <p:par>
                          <p:cTn id="149" fill="hold">
                            <p:stCondLst>
                              <p:cond delay="16000"/>
                            </p:stCondLst>
                            <p:childTnLst>
                              <p:par>
                                <p:cTn id="150" presetID="10" presetClass="entr" presetSubtype="0" fill="hold" grpId="0" nodeType="after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500"/>
                                        <p:tgtEl>
                                          <p:spTgt spid="56"/>
                                        </p:tgtEl>
                                      </p:cBhvr>
                                    </p:animEffect>
                                  </p:childTnLst>
                                </p:cTn>
                              </p:par>
                            </p:childTnLst>
                          </p:cTn>
                        </p:par>
                        <p:par>
                          <p:cTn id="153" fill="hold">
                            <p:stCondLst>
                              <p:cond delay="16500"/>
                            </p:stCondLst>
                            <p:childTnLst>
                              <p:par>
                                <p:cTn id="154" presetID="22" presetClass="entr" presetSubtype="2" fill="hold" nodeType="afterEffect">
                                  <p:stCondLst>
                                    <p:cond delay="0"/>
                                  </p:stCondLst>
                                  <p:childTnLst>
                                    <p:set>
                                      <p:cBhvr>
                                        <p:cTn id="155" dur="1" fill="hold">
                                          <p:stCondLst>
                                            <p:cond delay="0"/>
                                          </p:stCondLst>
                                        </p:cTn>
                                        <p:tgtEl>
                                          <p:spTgt spid="61"/>
                                        </p:tgtEl>
                                        <p:attrNameLst>
                                          <p:attrName>style.visibility</p:attrName>
                                        </p:attrNameLst>
                                      </p:cBhvr>
                                      <p:to>
                                        <p:strVal val="visible"/>
                                      </p:to>
                                    </p:set>
                                    <p:animEffect transition="in" filter="wipe(right)">
                                      <p:cBhvr>
                                        <p:cTn id="156" dur="500"/>
                                        <p:tgtEl>
                                          <p:spTgt spid="61"/>
                                        </p:tgtEl>
                                      </p:cBhvr>
                                    </p:animEffect>
                                  </p:childTnLst>
                                </p:cTn>
                              </p:par>
                            </p:childTnLst>
                          </p:cTn>
                        </p:par>
                        <p:par>
                          <p:cTn id="157" fill="hold">
                            <p:stCondLst>
                              <p:cond delay="17000"/>
                            </p:stCondLst>
                            <p:childTnLst>
                              <p:par>
                                <p:cTn id="158" presetID="2" presetClass="entr" presetSubtype="4" decel="100000" fill="hold" grpId="0" nodeType="afterEffect">
                                  <p:stCondLst>
                                    <p:cond delay="0"/>
                                  </p:stCondLst>
                                  <p:childTnLst>
                                    <p:set>
                                      <p:cBhvr>
                                        <p:cTn id="159" dur="1" fill="hold">
                                          <p:stCondLst>
                                            <p:cond delay="0"/>
                                          </p:stCondLst>
                                        </p:cTn>
                                        <p:tgtEl>
                                          <p:spTgt spid="51">
                                            <p:txEl>
                                              <p:pRg st="0" end="0"/>
                                            </p:txEl>
                                          </p:spTgt>
                                        </p:tgtEl>
                                        <p:attrNameLst>
                                          <p:attrName>style.visibility</p:attrName>
                                        </p:attrNameLst>
                                      </p:cBhvr>
                                      <p:to>
                                        <p:strVal val="visible"/>
                                      </p:to>
                                    </p:set>
                                    <p:anim calcmode="lin" valueType="num">
                                      <p:cBhvr additive="base">
                                        <p:cTn id="160"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161"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162" presetID="2" presetClass="entr" presetSubtype="4" decel="100000" fill="hold" grpId="0" nodeType="withEffect">
                                  <p:stCondLst>
                                    <p:cond delay="100"/>
                                  </p:stCondLst>
                                  <p:childTnLst>
                                    <p:set>
                                      <p:cBhvr>
                                        <p:cTn id="163" dur="1" fill="hold">
                                          <p:stCondLst>
                                            <p:cond delay="0"/>
                                          </p:stCondLst>
                                        </p:cTn>
                                        <p:tgtEl>
                                          <p:spTgt spid="52"/>
                                        </p:tgtEl>
                                        <p:attrNameLst>
                                          <p:attrName>style.visibility</p:attrName>
                                        </p:attrNameLst>
                                      </p:cBhvr>
                                      <p:to>
                                        <p:strVal val="visible"/>
                                      </p:to>
                                    </p:set>
                                    <p:anim calcmode="lin" valueType="num">
                                      <p:cBhvr additive="base">
                                        <p:cTn id="164" dur="500" fill="hold"/>
                                        <p:tgtEl>
                                          <p:spTgt spid="52"/>
                                        </p:tgtEl>
                                        <p:attrNameLst>
                                          <p:attrName>ppt_x</p:attrName>
                                        </p:attrNameLst>
                                      </p:cBhvr>
                                      <p:tavLst>
                                        <p:tav tm="0">
                                          <p:val>
                                            <p:strVal val="#ppt_x"/>
                                          </p:val>
                                        </p:tav>
                                        <p:tav tm="100000">
                                          <p:val>
                                            <p:strVal val="#ppt_x"/>
                                          </p:val>
                                        </p:tav>
                                      </p:tavLst>
                                    </p:anim>
                                    <p:anim calcmode="lin" valueType="num">
                                      <p:cBhvr additive="base">
                                        <p:cTn id="165" dur="500" fill="hold"/>
                                        <p:tgtEl>
                                          <p:spTgt spid="52"/>
                                        </p:tgtEl>
                                        <p:attrNameLst>
                                          <p:attrName>ppt_y</p:attrName>
                                        </p:attrNameLst>
                                      </p:cBhvr>
                                      <p:tavLst>
                                        <p:tav tm="0">
                                          <p:val>
                                            <p:strVal val="1+#ppt_h/2"/>
                                          </p:val>
                                        </p:tav>
                                        <p:tav tm="100000">
                                          <p:val>
                                            <p:strVal val="#ppt_y"/>
                                          </p:val>
                                        </p:tav>
                                      </p:tavLst>
                                    </p:anim>
                                  </p:childTnLst>
                                </p:cTn>
                              </p:par>
                            </p:childTnLst>
                          </p:cTn>
                        </p:par>
                        <p:par>
                          <p:cTn id="166" fill="hold">
                            <p:stCondLst>
                              <p:cond delay="17600"/>
                            </p:stCondLst>
                            <p:childTnLst>
                              <p:par>
                                <p:cTn id="167" presetID="22" presetClass="entr" presetSubtype="2" fill="hold" grpId="0" nodeType="afterEffect">
                                  <p:stCondLst>
                                    <p:cond delay="0"/>
                                  </p:stCondLst>
                                  <p:childTnLst>
                                    <p:set>
                                      <p:cBhvr>
                                        <p:cTn id="168" dur="1" fill="hold">
                                          <p:stCondLst>
                                            <p:cond delay="0"/>
                                          </p:stCondLst>
                                        </p:cTn>
                                        <p:tgtEl>
                                          <p:spTgt spid="50"/>
                                        </p:tgtEl>
                                        <p:attrNameLst>
                                          <p:attrName>style.visibility</p:attrName>
                                        </p:attrNameLst>
                                      </p:cBhvr>
                                      <p:to>
                                        <p:strVal val="visible"/>
                                      </p:to>
                                    </p:set>
                                    <p:animEffect transition="in" filter="wipe(right)">
                                      <p:cBhvr>
                                        <p:cTn id="1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p:tmplLst>
          <p:tmpl>
            <p:tnLst>
              <p:par>
                <p:cTn presetID="22" presetClass="entr" presetSubtype="2"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build="p">
        <p:tmplLst>
          <p:tmpl lvl="1">
            <p:tnLst>
              <p:par>
                <p:cTn presetID="2" presetClass="entr" presetSubtype="4"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5" grpId="0" animBg="1"/>
      <p:bldP spid="38" grpId="0">
        <p:tmplLst>
          <p:tmpl>
            <p:tnLst>
              <p:par>
                <p:cTn presetID="22" presetClass="entr" presetSubtype="2"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42" grpId="0" build="p">
        <p:tmplLst>
          <p:tmpl lvl="1">
            <p:tnLst>
              <p:par>
                <p:cTn presetID="2" presetClass="entr" presetSubtype="4"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animBg="1"/>
      <p:bldP spid="44" grpId="0">
        <p:tmplLst>
          <p:tmpl>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 presetClass="entr" presetSubtype="4" decel="10000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animBg="1"/>
      <p:bldP spid="50" grpId="0">
        <p:tmplLst>
          <p:tmpl>
            <p:tnLst>
              <p:par>
                <p:cTn presetID="22" presetClass="entr" presetSubtype="2"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right)">
                      <p:cBhvr>
                        <p:cTn dur="500"/>
                        <p:tgtEl>
                          <p:spTgt spid="50"/>
                        </p:tgtEl>
                      </p:cBhvr>
                    </p:animEffect>
                  </p:childTnLst>
                </p:cTn>
              </p:par>
            </p:tnLst>
          </p:tmpl>
        </p:tmplLst>
      </p:bldP>
      <p:bldP spid="51" grpId="0" build="p">
        <p:tmplLst>
          <p:tmpl lvl="1">
            <p:tnLst>
              <p:par>
                <p:cTn presetID="2" presetClass="entr" presetSubtype="4" decel="10000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P spid="52" grpId="0" animBg="1"/>
      <p:bldP spid="6" grpId="0" animBg="1"/>
      <p:bldP spid="53" grpId="0" animBg="1"/>
      <p:bldP spid="54" grpId="0" animBg="1"/>
      <p:bldP spid="55" grpId="0" animBg="1"/>
      <p:bldP spid="56" grpId="0" animBg="1"/>
      <p:bldP spid="57" grpId="0" animBg="1"/>
    </p:bldLst>
  </p:timing>
  <p:extLst mod="1">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Layers">
    <p:spTree>
      <p:nvGrpSpPr>
        <p:cNvPr id="1" name=""/>
        <p:cNvGrpSpPr/>
        <p:nvPr/>
      </p:nvGrpSpPr>
      <p:grpSpPr>
        <a:xfrm>
          <a:off x="0" y="0"/>
          <a:ext cx="0" cy="0"/>
          <a:chOff x="0" y="0"/>
          <a:chExt cx="0" cy="0"/>
        </a:xfrm>
      </p:grpSpPr>
      <p:sp>
        <p:nvSpPr>
          <p:cNvPr id="41" name="円/楕円 4"/>
          <p:cNvSpPr/>
          <p:nvPr userDrawn="1"/>
        </p:nvSpPr>
        <p:spPr>
          <a:xfrm>
            <a:off x="7687620" y="5855660"/>
            <a:ext cx="2947208" cy="2951435"/>
          </a:xfrm>
          <a:prstGeom prst="rect">
            <a:avLst/>
          </a:prstGeom>
          <a:ln w="57150">
            <a:solidFill>
              <a:schemeClr val="bg1"/>
            </a:solidFill>
          </a:ln>
          <a:effectLst>
            <a:outerShdw blurRad="12700" sx="102000" sy="102000" algn="ctr" rotWithShape="0">
              <a:prstClr val="black">
                <a:alpha val="15000"/>
              </a:prst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6057900" y="9582811"/>
            <a:ext cx="6172200" cy="547603"/>
          </a:xfrm>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図プレースホルダー 7"/>
          <p:cNvSpPr>
            <a:spLocks noGrp="1"/>
          </p:cNvSpPr>
          <p:nvPr>
            <p:ph type="pic" sz="quarter" idx="12" hasCustomPrompt="1"/>
          </p:nvPr>
        </p:nvSpPr>
        <p:spPr>
          <a:xfrm>
            <a:off x="8543925" y="6731302"/>
            <a:ext cx="1200150" cy="1200150"/>
          </a:xfrm>
          <a:scene3d>
            <a:camera prst="isometricTopUp"/>
            <a:lightRig rig="threePt" dir="t"/>
          </a:scene3d>
        </p:spPr>
        <p:txBody>
          <a:bodyPr/>
          <a:lstStyle>
            <a:lvl1pPr>
              <a:defRPr>
                <a:solidFill>
                  <a:schemeClr val="bg1"/>
                </a:solidFill>
              </a:defRPr>
            </a:lvl1pPr>
          </a:lstStyle>
          <a:p>
            <a:r>
              <a:rPr kumimoji="1" lang="en-US" altLang="ja-JP" dirty="0"/>
              <a:t>Icon</a:t>
            </a:r>
            <a:endParaRPr kumimoji="1" lang="ja-JP" altLang="en-US" dirty="0"/>
          </a:p>
        </p:txBody>
      </p:sp>
      <p:sp>
        <p:nvSpPr>
          <p:cNvPr id="9" name="正方形/長方形 8"/>
          <p:cNvSpPr/>
          <p:nvPr userDrawn="1"/>
        </p:nvSpPr>
        <p:spPr>
          <a:xfrm>
            <a:off x="8771523" y="5928642"/>
            <a:ext cx="1919703" cy="2519851"/>
          </a:xfrm>
          <a:prstGeom prst="rect">
            <a:avLst/>
          </a:prstGeom>
          <a:solidFill>
            <a:schemeClr val="tx2">
              <a:alpha val="20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
          <p:cNvSpPr/>
          <p:nvPr userDrawn="1"/>
        </p:nvSpPr>
        <p:spPr>
          <a:xfrm>
            <a:off x="7687620" y="4267518"/>
            <a:ext cx="2947208" cy="295143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図プレースホルダー 7"/>
          <p:cNvSpPr>
            <a:spLocks noGrp="1"/>
          </p:cNvSpPr>
          <p:nvPr>
            <p:ph type="pic" sz="quarter" idx="13" hasCustomPrompt="1"/>
          </p:nvPr>
        </p:nvSpPr>
        <p:spPr>
          <a:xfrm>
            <a:off x="8543925" y="5143160"/>
            <a:ext cx="1200150" cy="1200150"/>
          </a:xfrm>
          <a:scene3d>
            <a:camera prst="isometricTopUp"/>
            <a:lightRig rig="threePt" dir="t"/>
          </a:scene3d>
        </p:spPr>
        <p:txBody>
          <a:bodyPr/>
          <a:lstStyle>
            <a:lvl1pPr>
              <a:defRPr>
                <a:solidFill>
                  <a:schemeClr val="bg1"/>
                </a:solidFill>
              </a:defRPr>
            </a:lvl1pPr>
          </a:lstStyle>
          <a:p>
            <a:r>
              <a:rPr kumimoji="1" lang="en-US" altLang="ja-JP" dirty="0"/>
              <a:t>Icon</a:t>
            </a:r>
            <a:endParaRPr kumimoji="1" lang="ja-JP" altLang="en-US" dirty="0"/>
          </a:p>
        </p:txBody>
      </p:sp>
      <p:sp>
        <p:nvSpPr>
          <p:cNvPr id="64" name="正方形/長方形 63"/>
          <p:cNvSpPr/>
          <p:nvPr userDrawn="1"/>
        </p:nvSpPr>
        <p:spPr>
          <a:xfrm>
            <a:off x="8756024" y="4354634"/>
            <a:ext cx="1919703" cy="2519851"/>
          </a:xfrm>
          <a:prstGeom prst="rect">
            <a:avLst/>
          </a:prstGeom>
          <a:solidFill>
            <a:schemeClr val="tx2">
              <a:alpha val="20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4"/>
          <p:cNvSpPr/>
          <p:nvPr userDrawn="1"/>
        </p:nvSpPr>
        <p:spPr>
          <a:xfrm>
            <a:off x="7670396" y="2617537"/>
            <a:ext cx="2947208" cy="295143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図プレースホルダー 7"/>
          <p:cNvSpPr>
            <a:spLocks noGrp="1"/>
          </p:cNvSpPr>
          <p:nvPr>
            <p:ph type="pic" sz="quarter" idx="14" hasCustomPrompt="1"/>
          </p:nvPr>
        </p:nvSpPr>
        <p:spPr>
          <a:xfrm>
            <a:off x="8526701" y="3493179"/>
            <a:ext cx="1200150" cy="1200150"/>
          </a:xfrm>
          <a:scene3d>
            <a:camera prst="isometricTopUp"/>
            <a:lightRig rig="threePt" dir="t"/>
          </a:scene3d>
        </p:spPr>
        <p:txBody>
          <a:bodyPr/>
          <a:lstStyle>
            <a:lvl1pPr>
              <a:defRPr>
                <a:solidFill>
                  <a:schemeClr val="bg1"/>
                </a:solidFill>
              </a:defRPr>
            </a:lvl1pPr>
          </a:lstStyle>
          <a:p>
            <a:r>
              <a:rPr kumimoji="1" lang="en-US" altLang="ja-JP" dirty="0"/>
              <a:t>Icon</a:t>
            </a:r>
            <a:endParaRPr kumimoji="1" lang="ja-JP" altLang="en-US" dirty="0"/>
          </a:p>
        </p:txBody>
      </p:sp>
      <p:sp>
        <p:nvSpPr>
          <p:cNvPr id="65" name="テキスト プレースホルダー 12"/>
          <p:cNvSpPr>
            <a:spLocks noGrp="1"/>
          </p:cNvSpPr>
          <p:nvPr>
            <p:ph type="body" sz="quarter" idx="16" hasCustomPrompt="1"/>
          </p:nvPr>
        </p:nvSpPr>
        <p:spPr>
          <a:xfrm>
            <a:off x="952437" y="7234684"/>
            <a:ext cx="5827206" cy="1798239"/>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67" name="テキスト プレースホルダー 12"/>
          <p:cNvSpPr>
            <a:spLocks noGrp="1"/>
          </p:cNvSpPr>
          <p:nvPr>
            <p:ph type="body" sz="quarter" idx="17" hasCustomPrompt="1"/>
          </p:nvPr>
        </p:nvSpPr>
        <p:spPr>
          <a:xfrm>
            <a:off x="952437" y="6245363"/>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8" name="正方形/長方形 67"/>
          <p:cNvSpPr/>
          <p:nvPr userDrawn="1"/>
        </p:nvSpPr>
        <p:spPr>
          <a:xfrm>
            <a:off x="4821646" y="7010529"/>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69" name="テキスト プレースホルダー 12"/>
          <p:cNvSpPr>
            <a:spLocks noGrp="1"/>
          </p:cNvSpPr>
          <p:nvPr>
            <p:ph type="body" sz="quarter" idx="23" hasCustomPrompt="1"/>
          </p:nvPr>
        </p:nvSpPr>
        <p:spPr>
          <a:xfrm>
            <a:off x="11542805" y="5420714"/>
            <a:ext cx="5827206" cy="1798239"/>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70" name="テキスト プレースホルダー 12"/>
          <p:cNvSpPr>
            <a:spLocks noGrp="1"/>
          </p:cNvSpPr>
          <p:nvPr>
            <p:ph type="body" sz="quarter" idx="24" hasCustomPrompt="1"/>
          </p:nvPr>
        </p:nvSpPr>
        <p:spPr>
          <a:xfrm>
            <a:off x="11542805" y="4431393"/>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1" name="正方形/長方形 70"/>
          <p:cNvSpPr/>
          <p:nvPr userDrawn="1"/>
        </p:nvSpPr>
        <p:spPr>
          <a:xfrm>
            <a:off x="11650302" y="519655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72" name="テキスト プレースホルダー 12"/>
          <p:cNvSpPr>
            <a:spLocks noGrp="1"/>
          </p:cNvSpPr>
          <p:nvPr>
            <p:ph type="body" sz="quarter" idx="25" hasCustomPrompt="1"/>
          </p:nvPr>
        </p:nvSpPr>
        <p:spPr>
          <a:xfrm>
            <a:off x="952437" y="3712889"/>
            <a:ext cx="5827206" cy="1798239"/>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73" name="テキスト プレースホルダー 12"/>
          <p:cNvSpPr>
            <a:spLocks noGrp="1"/>
          </p:cNvSpPr>
          <p:nvPr>
            <p:ph type="body" sz="quarter" idx="26" hasCustomPrompt="1"/>
          </p:nvPr>
        </p:nvSpPr>
        <p:spPr>
          <a:xfrm>
            <a:off x="952437" y="2723568"/>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4" name="正方形/長方形 73"/>
          <p:cNvSpPr/>
          <p:nvPr userDrawn="1"/>
        </p:nvSpPr>
        <p:spPr>
          <a:xfrm>
            <a:off x="4821646" y="348873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val="42452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1+#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7">
                                            <p:txEl>
                                              <p:pRg st="0" end="0"/>
                                            </p:txEl>
                                          </p:spTgt>
                                        </p:tgtEl>
                                        <p:attrNameLst>
                                          <p:attrName>style.visibility</p:attrName>
                                        </p:attrNameLst>
                                      </p:cBhvr>
                                      <p:to>
                                        <p:strVal val="visible"/>
                                      </p:to>
                                    </p:set>
                                    <p:anim calcmode="lin" valueType="num">
                                      <p:cBhvr additive="base">
                                        <p:cTn id="16" dur="500" fill="hold"/>
                                        <p:tgtEl>
                                          <p:spTgt spid="67">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7">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2"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right)">
                                      <p:cBhvr>
                                        <p:cTn id="25" dur="500"/>
                                        <p:tgtEl>
                                          <p:spTgt spid="65"/>
                                        </p:tgtEl>
                                      </p:cBhvr>
                                    </p:animEffect>
                                  </p:childTnLst>
                                </p:cTn>
                              </p:par>
                            </p:childTnLst>
                          </p:cTn>
                        </p:par>
                        <p:par>
                          <p:cTn id="26" fill="hold">
                            <p:stCondLst>
                              <p:cond delay="1750"/>
                            </p:stCondLst>
                            <p:childTnLst>
                              <p:par>
                                <p:cTn id="27" presetID="2" presetClass="entr" presetSubtype="12" decel="100000"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750" fill="hold"/>
                                        <p:tgtEl>
                                          <p:spTgt spid="48"/>
                                        </p:tgtEl>
                                        <p:attrNameLst>
                                          <p:attrName>ppt_x</p:attrName>
                                        </p:attrNameLst>
                                      </p:cBhvr>
                                      <p:tavLst>
                                        <p:tav tm="0">
                                          <p:val>
                                            <p:strVal val="0-#ppt_w/2"/>
                                          </p:val>
                                        </p:tav>
                                        <p:tav tm="100000">
                                          <p:val>
                                            <p:strVal val="#ppt_x"/>
                                          </p:val>
                                        </p:tav>
                                      </p:tavLst>
                                    </p:anim>
                                    <p:anim calcmode="lin" valueType="num">
                                      <p:cBhvr additive="base">
                                        <p:cTn id="30" dur="750" fill="hold"/>
                                        <p:tgtEl>
                                          <p:spTgt spid="48"/>
                                        </p:tgtEl>
                                        <p:attrNameLst>
                                          <p:attrName>ppt_y</p:attrName>
                                        </p:attrNameLst>
                                      </p:cBhvr>
                                      <p:tavLst>
                                        <p:tav tm="0">
                                          <p:val>
                                            <p:strVal val="1+#ppt_h/2"/>
                                          </p:val>
                                        </p:tav>
                                        <p:tav tm="100000">
                                          <p:val>
                                            <p:strVal val="#ppt_y"/>
                                          </p:val>
                                        </p:tav>
                                      </p:tavLst>
                                    </p:anim>
                                  </p:childTnLst>
                                </p:cTn>
                              </p:par>
                              <p:par>
                                <p:cTn id="31" presetID="2" presetClass="entr" presetSubtype="12" decel="10000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750" fill="hold"/>
                                        <p:tgtEl>
                                          <p:spTgt spid="49"/>
                                        </p:tgtEl>
                                        <p:attrNameLst>
                                          <p:attrName>ppt_x</p:attrName>
                                        </p:attrNameLst>
                                      </p:cBhvr>
                                      <p:tavLst>
                                        <p:tav tm="0">
                                          <p:val>
                                            <p:strVal val="0-#ppt_w/2"/>
                                          </p:val>
                                        </p:tav>
                                        <p:tav tm="100000">
                                          <p:val>
                                            <p:strVal val="#ppt_x"/>
                                          </p:val>
                                        </p:tav>
                                      </p:tavLst>
                                    </p:anim>
                                    <p:anim calcmode="lin" valueType="num">
                                      <p:cBhvr additive="base">
                                        <p:cTn id="34" dur="750" fill="hold"/>
                                        <p:tgtEl>
                                          <p:spTgt spid="49"/>
                                        </p:tgtEl>
                                        <p:attrNameLst>
                                          <p:attrName>ppt_y</p:attrName>
                                        </p:attrNameLst>
                                      </p:cBhvr>
                                      <p:tavLst>
                                        <p:tav tm="0">
                                          <p:val>
                                            <p:strVal val="1+#ppt_h/2"/>
                                          </p:val>
                                        </p:tav>
                                        <p:tav tm="100000">
                                          <p:val>
                                            <p:strVal val="#ppt_y"/>
                                          </p:val>
                                        </p:tav>
                                      </p:tavLst>
                                    </p:anim>
                                  </p:childTnLst>
                                </p:cTn>
                              </p:par>
                              <p:par>
                                <p:cTn id="35" presetID="2" presetClass="entr" presetSubtype="12"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750" fill="hold"/>
                                        <p:tgtEl>
                                          <p:spTgt spid="9"/>
                                        </p:tgtEl>
                                        <p:attrNameLst>
                                          <p:attrName>ppt_x</p:attrName>
                                        </p:attrNameLst>
                                      </p:cBhvr>
                                      <p:tavLst>
                                        <p:tav tm="0">
                                          <p:val>
                                            <p:strVal val="0-#ppt_w/2"/>
                                          </p:val>
                                        </p:tav>
                                        <p:tav tm="100000">
                                          <p:val>
                                            <p:strVal val="#ppt_x"/>
                                          </p:val>
                                        </p:tav>
                                      </p:tavLst>
                                    </p:anim>
                                    <p:anim calcmode="lin" valueType="num">
                                      <p:cBhvr additive="base">
                                        <p:cTn id="38" dur="750" fill="hold"/>
                                        <p:tgtEl>
                                          <p:spTgt spid="9"/>
                                        </p:tgtEl>
                                        <p:attrNameLst>
                                          <p:attrName>ppt_y</p:attrName>
                                        </p:attrNameLst>
                                      </p:cBhvr>
                                      <p:tavLst>
                                        <p:tav tm="0">
                                          <p:val>
                                            <p:strVal val="1+#ppt_h/2"/>
                                          </p:val>
                                        </p:tav>
                                        <p:tav tm="100000">
                                          <p:val>
                                            <p:strVal val="#ppt_y"/>
                                          </p:val>
                                        </p:tav>
                                      </p:tavLst>
                                    </p:anim>
                                  </p:childTnLst>
                                </p:cTn>
                              </p:par>
                              <p:par>
                                <p:cTn id="39" presetID="10" presetClass="entr"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childTnLst>
                          </p:cTn>
                        </p:par>
                        <p:par>
                          <p:cTn id="42" fill="hold">
                            <p:stCondLst>
                              <p:cond delay="2750"/>
                            </p:stCondLst>
                            <p:childTnLst>
                              <p:par>
                                <p:cTn id="43" presetID="2" presetClass="entr" presetSubtype="2" decel="100000" fill="hold" grpId="0" nodeType="afterEffect">
                                  <p:stCondLst>
                                    <p:cond delay="0"/>
                                  </p:stCondLst>
                                  <p:childTnLst>
                                    <p:set>
                                      <p:cBhvr>
                                        <p:cTn id="44" dur="1" fill="hold">
                                          <p:stCondLst>
                                            <p:cond delay="0"/>
                                          </p:stCondLst>
                                        </p:cTn>
                                        <p:tgtEl>
                                          <p:spTgt spid="70">
                                            <p:txEl>
                                              <p:pRg st="0" end="0"/>
                                            </p:txEl>
                                          </p:spTgt>
                                        </p:tgtEl>
                                        <p:attrNameLst>
                                          <p:attrName>style.visibility</p:attrName>
                                        </p:attrNameLst>
                                      </p:cBhvr>
                                      <p:to>
                                        <p:strVal val="visible"/>
                                      </p:to>
                                    </p:set>
                                    <p:anim calcmode="lin" valueType="num">
                                      <p:cBhvr additive="base">
                                        <p:cTn id="45" dur="500" fill="hold"/>
                                        <p:tgtEl>
                                          <p:spTgt spid="70">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0">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additive="base">
                                        <p:cTn id="49" dur="500" fill="hold"/>
                                        <p:tgtEl>
                                          <p:spTgt spid="71"/>
                                        </p:tgtEl>
                                        <p:attrNameLst>
                                          <p:attrName>ppt_x</p:attrName>
                                        </p:attrNameLst>
                                      </p:cBhvr>
                                      <p:tavLst>
                                        <p:tav tm="0">
                                          <p:val>
                                            <p:strVal val="#ppt_x"/>
                                          </p:val>
                                        </p:tav>
                                        <p:tav tm="100000">
                                          <p:val>
                                            <p:strVal val="#ppt_x"/>
                                          </p:val>
                                        </p:tav>
                                      </p:tavLst>
                                    </p:anim>
                                    <p:anim calcmode="lin" valueType="num">
                                      <p:cBhvr additive="base">
                                        <p:cTn id="50" dur="500" fill="hold"/>
                                        <p:tgtEl>
                                          <p:spTgt spid="71"/>
                                        </p:tgtEl>
                                        <p:attrNameLst>
                                          <p:attrName>ppt_y</p:attrName>
                                        </p:attrNameLst>
                                      </p:cBhvr>
                                      <p:tavLst>
                                        <p:tav tm="0">
                                          <p:val>
                                            <p:strVal val="1+#ppt_h/2"/>
                                          </p:val>
                                        </p:tav>
                                        <p:tav tm="100000">
                                          <p:val>
                                            <p:strVal val="#ppt_y"/>
                                          </p:val>
                                        </p:tav>
                                      </p:tavLst>
                                    </p:anim>
                                  </p:childTnLst>
                                </p:cTn>
                              </p:par>
                            </p:childTnLst>
                          </p:cTn>
                        </p:par>
                        <p:par>
                          <p:cTn id="51" fill="hold">
                            <p:stCondLst>
                              <p:cond delay="3250"/>
                            </p:stCondLst>
                            <p:childTnLst>
                              <p:par>
                                <p:cTn id="52" presetID="22" presetClass="entr" presetSubtype="8" fill="hold" grpId="0" nodeType="after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wipe(left)">
                                      <p:cBhvr>
                                        <p:cTn id="54" dur="500"/>
                                        <p:tgtEl>
                                          <p:spTgt spid="69"/>
                                        </p:tgtEl>
                                      </p:cBhvr>
                                    </p:animEffect>
                                  </p:childTnLst>
                                </p:cTn>
                              </p:par>
                            </p:childTnLst>
                          </p:cTn>
                        </p:par>
                        <p:par>
                          <p:cTn id="55" fill="hold">
                            <p:stCondLst>
                              <p:cond delay="3750"/>
                            </p:stCondLst>
                            <p:childTnLst>
                              <p:par>
                                <p:cTn id="56" presetID="2" presetClass="entr" presetSubtype="6" decel="100000" fill="hold" grpId="0"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750" fill="hold"/>
                                        <p:tgtEl>
                                          <p:spTgt spid="58"/>
                                        </p:tgtEl>
                                        <p:attrNameLst>
                                          <p:attrName>ppt_x</p:attrName>
                                        </p:attrNameLst>
                                      </p:cBhvr>
                                      <p:tavLst>
                                        <p:tav tm="0">
                                          <p:val>
                                            <p:strVal val="1+#ppt_w/2"/>
                                          </p:val>
                                        </p:tav>
                                        <p:tav tm="100000">
                                          <p:val>
                                            <p:strVal val="#ppt_x"/>
                                          </p:val>
                                        </p:tav>
                                      </p:tavLst>
                                    </p:anim>
                                    <p:anim calcmode="lin" valueType="num">
                                      <p:cBhvr additive="base">
                                        <p:cTn id="59" dur="750" fill="hold"/>
                                        <p:tgtEl>
                                          <p:spTgt spid="58"/>
                                        </p:tgtEl>
                                        <p:attrNameLst>
                                          <p:attrName>ppt_y</p:attrName>
                                        </p:attrNameLst>
                                      </p:cBhvr>
                                      <p:tavLst>
                                        <p:tav tm="0">
                                          <p:val>
                                            <p:strVal val="1+#ppt_h/2"/>
                                          </p:val>
                                        </p:tav>
                                        <p:tav tm="100000">
                                          <p:val>
                                            <p:strVal val="#ppt_y"/>
                                          </p:val>
                                        </p:tav>
                                      </p:tavLst>
                                    </p:anim>
                                  </p:childTnLst>
                                </p:cTn>
                              </p:par>
                              <p:par>
                                <p:cTn id="60" presetID="2" presetClass="entr" presetSubtype="6" decel="10000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additive="base">
                                        <p:cTn id="62" dur="750" fill="hold"/>
                                        <p:tgtEl>
                                          <p:spTgt spid="62"/>
                                        </p:tgtEl>
                                        <p:attrNameLst>
                                          <p:attrName>ppt_x</p:attrName>
                                        </p:attrNameLst>
                                      </p:cBhvr>
                                      <p:tavLst>
                                        <p:tav tm="0">
                                          <p:val>
                                            <p:strVal val="1+#ppt_w/2"/>
                                          </p:val>
                                        </p:tav>
                                        <p:tav tm="100000">
                                          <p:val>
                                            <p:strVal val="#ppt_x"/>
                                          </p:val>
                                        </p:tav>
                                      </p:tavLst>
                                    </p:anim>
                                    <p:anim calcmode="lin" valueType="num">
                                      <p:cBhvr additive="base">
                                        <p:cTn id="63" dur="750" fill="hold"/>
                                        <p:tgtEl>
                                          <p:spTgt spid="62"/>
                                        </p:tgtEl>
                                        <p:attrNameLst>
                                          <p:attrName>ppt_y</p:attrName>
                                        </p:attrNameLst>
                                      </p:cBhvr>
                                      <p:tavLst>
                                        <p:tav tm="0">
                                          <p:val>
                                            <p:strVal val="1+#ppt_h/2"/>
                                          </p:val>
                                        </p:tav>
                                        <p:tav tm="100000">
                                          <p:val>
                                            <p:strVal val="#ppt_y"/>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750" fill="hold"/>
                                        <p:tgtEl>
                                          <p:spTgt spid="64"/>
                                        </p:tgtEl>
                                        <p:attrNameLst>
                                          <p:attrName>ppt_x</p:attrName>
                                        </p:attrNameLst>
                                      </p:cBhvr>
                                      <p:tavLst>
                                        <p:tav tm="0">
                                          <p:val>
                                            <p:strVal val="1+#ppt_w/2"/>
                                          </p:val>
                                        </p:tav>
                                        <p:tav tm="100000">
                                          <p:val>
                                            <p:strVal val="#ppt_x"/>
                                          </p:val>
                                        </p:tav>
                                      </p:tavLst>
                                    </p:anim>
                                    <p:anim calcmode="lin" valueType="num">
                                      <p:cBhvr additive="base">
                                        <p:cTn id="67" dur="750" fill="hold"/>
                                        <p:tgtEl>
                                          <p:spTgt spid="64"/>
                                        </p:tgtEl>
                                        <p:attrNameLst>
                                          <p:attrName>ppt_y</p:attrName>
                                        </p:attrNameLst>
                                      </p:cBhvr>
                                      <p:tavLst>
                                        <p:tav tm="0">
                                          <p:val>
                                            <p:strVal val="1+#ppt_h/2"/>
                                          </p:val>
                                        </p:tav>
                                        <p:tav tm="100000">
                                          <p:val>
                                            <p:strVal val="#ppt_y"/>
                                          </p:val>
                                        </p:tav>
                                      </p:tavLst>
                                    </p:anim>
                                  </p:childTnLst>
                                </p:cTn>
                              </p:par>
                              <p:par>
                                <p:cTn id="68" presetID="10" presetClass="entr" presetSubtype="0" fill="hold" grpId="1"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1000"/>
                                        <p:tgtEl>
                                          <p:spTgt spid="64"/>
                                        </p:tgtEl>
                                      </p:cBhvr>
                                    </p:animEffect>
                                  </p:childTnLst>
                                </p:cTn>
                              </p:par>
                            </p:childTnLst>
                          </p:cTn>
                        </p:par>
                        <p:par>
                          <p:cTn id="71" fill="hold">
                            <p:stCondLst>
                              <p:cond delay="4750"/>
                            </p:stCondLst>
                            <p:childTnLst>
                              <p:par>
                                <p:cTn id="72" presetID="2" presetClass="entr" presetSubtype="8" decel="100000" fill="hold" grpId="0" nodeType="afterEffect">
                                  <p:stCondLst>
                                    <p:cond delay="0"/>
                                  </p:stCondLst>
                                  <p:childTnLst>
                                    <p:set>
                                      <p:cBhvr>
                                        <p:cTn id="73" dur="1" fill="hold">
                                          <p:stCondLst>
                                            <p:cond delay="0"/>
                                          </p:stCondLst>
                                        </p:cTn>
                                        <p:tgtEl>
                                          <p:spTgt spid="73">
                                            <p:txEl>
                                              <p:pRg st="0" end="0"/>
                                            </p:txEl>
                                          </p:spTgt>
                                        </p:tgtEl>
                                        <p:attrNameLst>
                                          <p:attrName>style.visibility</p:attrName>
                                        </p:attrNameLst>
                                      </p:cBhvr>
                                      <p:to>
                                        <p:strVal val="visible"/>
                                      </p:to>
                                    </p:set>
                                    <p:anim calcmode="lin" valueType="num">
                                      <p:cBhvr additive="base">
                                        <p:cTn id="74" dur="500" fill="hold"/>
                                        <p:tgtEl>
                                          <p:spTgt spid="73">
                                            <p:txEl>
                                              <p:pRg st="0" end="0"/>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73">
                                            <p:txEl>
                                              <p:pRg st="0" end="0"/>
                                            </p:txEl>
                                          </p:spTgt>
                                        </p:tgtEl>
                                        <p:attrNameLst>
                                          <p:attrName>ppt_y</p:attrName>
                                        </p:attrNameLst>
                                      </p:cBhvr>
                                      <p:tavLst>
                                        <p:tav tm="0">
                                          <p:val>
                                            <p:strVal val="#ppt_y"/>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500" fill="hold"/>
                                        <p:tgtEl>
                                          <p:spTgt spid="74"/>
                                        </p:tgtEl>
                                        <p:attrNameLst>
                                          <p:attrName>ppt_x</p:attrName>
                                        </p:attrNameLst>
                                      </p:cBhvr>
                                      <p:tavLst>
                                        <p:tav tm="0">
                                          <p:val>
                                            <p:strVal val="#ppt_x"/>
                                          </p:val>
                                        </p:tav>
                                        <p:tav tm="100000">
                                          <p:val>
                                            <p:strVal val="#ppt_x"/>
                                          </p:val>
                                        </p:tav>
                                      </p:tavLst>
                                    </p:anim>
                                    <p:anim calcmode="lin" valueType="num">
                                      <p:cBhvr additive="base">
                                        <p:cTn id="79" dur="500" fill="hold"/>
                                        <p:tgtEl>
                                          <p:spTgt spid="74"/>
                                        </p:tgtEl>
                                        <p:attrNameLst>
                                          <p:attrName>ppt_y</p:attrName>
                                        </p:attrNameLst>
                                      </p:cBhvr>
                                      <p:tavLst>
                                        <p:tav tm="0">
                                          <p:val>
                                            <p:strVal val="1+#ppt_h/2"/>
                                          </p:val>
                                        </p:tav>
                                        <p:tav tm="100000">
                                          <p:val>
                                            <p:strVal val="#ppt_y"/>
                                          </p:val>
                                        </p:tav>
                                      </p:tavLst>
                                    </p:anim>
                                  </p:childTnLst>
                                </p:cTn>
                              </p:par>
                            </p:childTnLst>
                          </p:cTn>
                        </p:par>
                        <p:par>
                          <p:cTn id="80" fill="hold">
                            <p:stCondLst>
                              <p:cond delay="5250"/>
                            </p:stCondLst>
                            <p:childTnLst>
                              <p:par>
                                <p:cTn id="81" presetID="22" presetClass="entr" presetSubtype="2"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wipe(right)">
                                      <p:cBhvr>
                                        <p:cTn id="8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8" grpId="0"/>
      <p:bldP spid="9" grpId="0" animBg="1"/>
      <p:bldP spid="9" grpId="1" animBg="1"/>
      <p:bldP spid="48" grpId="0" animBg="1"/>
      <p:bldP spid="49" grpId="0"/>
      <p:bldP spid="64" grpId="0" animBg="1"/>
      <p:bldP spid="64" grpId="1" animBg="1"/>
      <p:bldP spid="58" grpId="0" animBg="1"/>
      <p:bldP spid="62" grpId="0"/>
      <p:bldP spid="65" grpId="0">
        <p:tmplLst>
          <p:tmpl>
            <p:tnLst>
              <p:par>
                <p:cTn presetID="22" presetClass="entr" presetSubtype="2"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right)">
                      <p:cBhvr>
                        <p:cTn dur="500"/>
                        <p:tgtEl>
                          <p:spTgt spid="65"/>
                        </p:tgtEl>
                      </p:cBhvr>
                    </p:animEffect>
                  </p:childTnLst>
                </p:cTn>
              </p:par>
            </p:tnLst>
          </p:tmpl>
        </p:tmplLst>
      </p:bldP>
      <p:bldP spid="67" grpId="0" build="p">
        <p:tmplLst>
          <p:tmpl lvl="1">
            <p:tnLst>
              <p:par>
                <p:cTn presetID="2" presetClass="entr" presetSubtype="8" decel="10000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0-#ppt_w/2"/>
                          </p:val>
                        </p:tav>
                        <p:tav tm="100000">
                          <p:val>
                            <p:strVal val="#ppt_x"/>
                          </p:val>
                        </p:tav>
                      </p:tavLst>
                    </p:anim>
                    <p:anim calcmode="lin" valueType="num">
                      <p:cBhvr additive="base">
                        <p:cTn dur="500" fill="hold"/>
                        <p:tgtEl>
                          <p:spTgt spid="67"/>
                        </p:tgtEl>
                        <p:attrNameLst>
                          <p:attrName>ppt_y</p:attrName>
                        </p:attrNameLst>
                      </p:cBhvr>
                      <p:tavLst>
                        <p:tav tm="0">
                          <p:val>
                            <p:strVal val="#ppt_y"/>
                          </p:val>
                        </p:tav>
                        <p:tav tm="100000">
                          <p:val>
                            <p:strVal val="#ppt_y"/>
                          </p:val>
                        </p:tav>
                      </p:tavLst>
                    </p:anim>
                  </p:childTnLst>
                </p:cTn>
              </p:par>
            </p:tnLst>
          </p:tmpl>
        </p:tmplLst>
      </p:bldP>
      <p:bldP spid="68" grpId="0" animBg="1"/>
      <p:bldP spid="69" grpId="0">
        <p:tmplLst>
          <p:tmpl>
            <p:tnLst>
              <p:par>
                <p:cTn presetID="22" presetClass="entr" presetSubtype="8"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left)">
                      <p:cBhvr>
                        <p:cTn dur="500"/>
                        <p:tgtEl>
                          <p:spTgt spid="69"/>
                        </p:tgtEl>
                      </p:cBhvr>
                    </p:animEffect>
                  </p:childTnLst>
                </p:cTn>
              </p:par>
            </p:tnLst>
          </p:tmpl>
        </p:tmplLst>
      </p:bldP>
      <p:bldP spid="70" grpId="0" build="p">
        <p:tmplLst>
          <p:tmpl lvl="1">
            <p:tnLst>
              <p:par>
                <p:cTn presetID="2" presetClass="entr" presetSubtype="2" decel="100000"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fill="hold"/>
                        <p:tgtEl>
                          <p:spTgt spid="70"/>
                        </p:tgtEl>
                        <p:attrNameLst>
                          <p:attrName>ppt_x</p:attrName>
                        </p:attrNameLst>
                      </p:cBhvr>
                      <p:tavLst>
                        <p:tav tm="0">
                          <p:val>
                            <p:strVal val="1+#ppt_w/2"/>
                          </p:val>
                        </p:tav>
                        <p:tav tm="100000">
                          <p:val>
                            <p:strVal val="#ppt_x"/>
                          </p:val>
                        </p:tav>
                      </p:tavLst>
                    </p:anim>
                    <p:anim calcmode="lin" valueType="num">
                      <p:cBhvr additive="base">
                        <p:cTn dur="500" fill="hold"/>
                        <p:tgtEl>
                          <p:spTgt spid="70"/>
                        </p:tgtEl>
                        <p:attrNameLst>
                          <p:attrName>ppt_y</p:attrName>
                        </p:attrNameLst>
                      </p:cBhvr>
                      <p:tavLst>
                        <p:tav tm="0">
                          <p:val>
                            <p:strVal val="#ppt_y"/>
                          </p:val>
                        </p:tav>
                        <p:tav tm="100000">
                          <p:val>
                            <p:strVal val="#ppt_y"/>
                          </p:val>
                        </p:tav>
                      </p:tavLst>
                    </p:anim>
                  </p:childTnLst>
                </p:cTn>
              </p:par>
            </p:tnLst>
          </p:tmpl>
        </p:tmplLst>
      </p:bldP>
      <p:bldP spid="71" grpId="0" animBg="1"/>
      <p:bldP spid="72" grpId="0">
        <p:tmplLst>
          <p:tmpl>
            <p:tnLst>
              <p:par>
                <p:cTn presetID="22" presetClass="entr" presetSubtype="2"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right)">
                      <p:cBhvr>
                        <p:cTn dur="500"/>
                        <p:tgtEl>
                          <p:spTgt spid="72"/>
                        </p:tgtEl>
                      </p:cBhvr>
                    </p:animEffect>
                  </p:childTnLst>
                </p:cTn>
              </p:par>
            </p:tnLst>
          </p:tmpl>
        </p:tmplLst>
      </p:bldP>
      <p:bldP spid="73" grpId="0" build="p">
        <p:tmplLst>
          <p:tmpl lvl="1">
            <p:tnLst>
              <p:par>
                <p:cTn presetID="2" presetClass="entr" presetSubtype="8" decel="10000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fill="hold"/>
                        <p:tgtEl>
                          <p:spTgt spid="73"/>
                        </p:tgtEl>
                        <p:attrNameLst>
                          <p:attrName>ppt_x</p:attrName>
                        </p:attrNameLst>
                      </p:cBhvr>
                      <p:tavLst>
                        <p:tav tm="0">
                          <p:val>
                            <p:strVal val="0-#ppt_w/2"/>
                          </p:val>
                        </p:tav>
                        <p:tav tm="100000">
                          <p:val>
                            <p:strVal val="#ppt_x"/>
                          </p:val>
                        </p:tav>
                      </p:tavLst>
                    </p:anim>
                    <p:anim calcmode="lin" valueType="num">
                      <p:cBhvr additive="base">
                        <p:cTn dur="500" fill="hold"/>
                        <p:tgtEl>
                          <p:spTgt spid="73"/>
                        </p:tgtEl>
                        <p:attrNameLst>
                          <p:attrName>ppt_y</p:attrName>
                        </p:attrNameLst>
                      </p:cBhvr>
                      <p:tavLst>
                        <p:tav tm="0">
                          <p:val>
                            <p:strVal val="#ppt_y"/>
                          </p:val>
                        </p:tav>
                        <p:tav tm="100000">
                          <p:val>
                            <p:strVal val="#ppt_y"/>
                          </p:val>
                        </p:tav>
                      </p:tavLst>
                    </p:anim>
                  </p:childTnLst>
                </p:cTn>
              </p:par>
            </p:tnLst>
          </p:tmpl>
        </p:tmplLst>
      </p:bldP>
      <p:bldP spid="74" grpId="0" animBg="1"/>
    </p:bldLst>
  </p:timing>
  <p:extLst mod="1">
    <p:ext uri="{DCECCB84-F9BA-43D5-87BE-67443E8EF086}">
      <p15:sldGuideLst xmlns:p15="http://schemas.microsoft.com/office/powerpoint/2012/main">
        <p15:guide id="1" orient="horz" pos="3262" userDrawn="1">
          <p15:clr>
            <a:srgbClr val="FBAE40"/>
          </p15:clr>
        </p15:guide>
        <p15:guide id="2" pos="57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8" name="円/楕円 4"/>
          <p:cNvSpPr/>
          <p:nvPr userDrawn="1"/>
        </p:nvSpPr>
        <p:spPr>
          <a:xfrm rot="5400000">
            <a:off x="6736438" y="3234592"/>
            <a:ext cx="2284254" cy="2287530"/>
          </a:xfrm>
          <a:prstGeom prst="snip1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12"/>
          <p:cNvSpPr>
            <a:spLocks noGrp="1"/>
          </p:cNvSpPr>
          <p:nvPr>
            <p:ph type="body" sz="quarter" idx="19" hasCustomPrompt="1"/>
          </p:nvPr>
        </p:nvSpPr>
        <p:spPr>
          <a:xfrm>
            <a:off x="7025891" y="3459174"/>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
        <p:nvSpPr>
          <p:cNvPr id="25" name="テキスト プレースホルダー 12"/>
          <p:cNvSpPr>
            <a:spLocks noGrp="1"/>
          </p:cNvSpPr>
          <p:nvPr>
            <p:ph type="body" sz="quarter" idx="16" hasCustomPrompt="1"/>
          </p:nvPr>
        </p:nvSpPr>
        <p:spPr>
          <a:xfrm>
            <a:off x="543540" y="3992992"/>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26" name="テキスト プレースホルダー 12"/>
          <p:cNvSpPr>
            <a:spLocks noGrp="1"/>
          </p:cNvSpPr>
          <p:nvPr>
            <p:ph type="body" sz="quarter" idx="17" hasCustomPrompt="1"/>
          </p:nvPr>
        </p:nvSpPr>
        <p:spPr>
          <a:xfrm>
            <a:off x="543540" y="3003671"/>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7" name="正方形/長方形 26"/>
          <p:cNvSpPr/>
          <p:nvPr userDrawn="1"/>
        </p:nvSpPr>
        <p:spPr>
          <a:xfrm>
            <a:off x="4412749" y="3768837"/>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2" name="テキスト プレースホルダー 12"/>
          <p:cNvSpPr>
            <a:spLocks noGrp="1"/>
          </p:cNvSpPr>
          <p:nvPr>
            <p:ph type="body" sz="quarter" idx="23" hasCustomPrompt="1"/>
          </p:nvPr>
        </p:nvSpPr>
        <p:spPr>
          <a:xfrm>
            <a:off x="11877319" y="3992992"/>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35" name="テキスト プレースホルダー 12"/>
          <p:cNvSpPr>
            <a:spLocks noGrp="1"/>
          </p:cNvSpPr>
          <p:nvPr>
            <p:ph type="body" sz="quarter" idx="24" hasCustomPrompt="1"/>
          </p:nvPr>
        </p:nvSpPr>
        <p:spPr>
          <a:xfrm>
            <a:off x="11877319" y="3003671"/>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8" name="正方形/長方形 37"/>
          <p:cNvSpPr/>
          <p:nvPr userDrawn="1"/>
        </p:nvSpPr>
        <p:spPr>
          <a:xfrm>
            <a:off x="11984816" y="376883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2" name="テキスト プレースホルダー 12"/>
          <p:cNvSpPr>
            <a:spLocks noGrp="1"/>
          </p:cNvSpPr>
          <p:nvPr>
            <p:ph type="body" sz="quarter" idx="25" hasCustomPrompt="1"/>
          </p:nvPr>
        </p:nvSpPr>
        <p:spPr>
          <a:xfrm>
            <a:off x="536802" y="6753752"/>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43" name="テキスト プレースホルダー 12"/>
          <p:cNvSpPr>
            <a:spLocks noGrp="1"/>
          </p:cNvSpPr>
          <p:nvPr>
            <p:ph type="body" sz="quarter" idx="26" hasCustomPrompt="1"/>
          </p:nvPr>
        </p:nvSpPr>
        <p:spPr>
          <a:xfrm>
            <a:off x="536802" y="5764431"/>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4" name="正方形/長方形 43"/>
          <p:cNvSpPr/>
          <p:nvPr userDrawn="1"/>
        </p:nvSpPr>
        <p:spPr>
          <a:xfrm>
            <a:off x="4406011" y="6529597"/>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45" name="テキスト プレースホルダー 12"/>
          <p:cNvSpPr>
            <a:spLocks noGrp="1"/>
          </p:cNvSpPr>
          <p:nvPr>
            <p:ph type="body" sz="quarter" idx="27" hasCustomPrompt="1"/>
          </p:nvPr>
        </p:nvSpPr>
        <p:spPr>
          <a:xfrm>
            <a:off x="11877319" y="6753752"/>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46" name="テキスト プレースホルダー 12"/>
          <p:cNvSpPr>
            <a:spLocks noGrp="1"/>
          </p:cNvSpPr>
          <p:nvPr>
            <p:ph type="body" sz="quarter" idx="28" hasCustomPrompt="1"/>
          </p:nvPr>
        </p:nvSpPr>
        <p:spPr>
          <a:xfrm>
            <a:off x="11877319" y="5764431"/>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7" name="正方形/長方形 46"/>
          <p:cNvSpPr/>
          <p:nvPr userDrawn="1"/>
        </p:nvSpPr>
        <p:spPr>
          <a:xfrm>
            <a:off x="11984816" y="6529597"/>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7" name="円/楕円 4"/>
          <p:cNvSpPr/>
          <p:nvPr userDrawn="1"/>
        </p:nvSpPr>
        <p:spPr>
          <a:xfrm rot="10800000">
            <a:off x="9267916" y="3232954"/>
            <a:ext cx="2284254" cy="2287530"/>
          </a:xfrm>
          <a:prstGeom prst="snip1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12"/>
          <p:cNvSpPr>
            <a:spLocks noGrp="1"/>
          </p:cNvSpPr>
          <p:nvPr>
            <p:ph type="body" sz="quarter" idx="20" hasCustomPrompt="1"/>
          </p:nvPr>
        </p:nvSpPr>
        <p:spPr>
          <a:xfrm>
            <a:off x="9593065" y="3459174"/>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
        <p:nvSpPr>
          <p:cNvPr id="19" name="円/楕円 4"/>
          <p:cNvSpPr/>
          <p:nvPr userDrawn="1"/>
        </p:nvSpPr>
        <p:spPr>
          <a:xfrm>
            <a:off x="6736438" y="5764432"/>
            <a:ext cx="2284254" cy="2287530"/>
          </a:xfrm>
          <a:prstGeom prst="snip1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2"/>
          <p:cNvSpPr>
            <a:spLocks noGrp="1"/>
          </p:cNvSpPr>
          <p:nvPr>
            <p:ph type="body" sz="quarter" idx="21" hasCustomPrompt="1"/>
          </p:nvPr>
        </p:nvSpPr>
        <p:spPr>
          <a:xfrm>
            <a:off x="7025891" y="5970306"/>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
        <p:nvSpPr>
          <p:cNvPr id="20" name="円/楕円 4"/>
          <p:cNvSpPr/>
          <p:nvPr userDrawn="1"/>
        </p:nvSpPr>
        <p:spPr>
          <a:xfrm rot="16200000">
            <a:off x="9266278" y="5762794"/>
            <a:ext cx="2284254" cy="2287530"/>
          </a:xfrm>
          <a:prstGeom prst="snip1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12"/>
          <p:cNvSpPr>
            <a:spLocks noGrp="1"/>
          </p:cNvSpPr>
          <p:nvPr>
            <p:ph type="body" sz="quarter" idx="22" hasCustomPrompt="1"/>
          </p:nvPr>
        </p:nvSpPr>
        <p:spPr>
          <a:xfrm>
            <a:off x="9593065" y="5970306"/>
            <a:ext cx="1630680" cy="1704757"/>
          </a:xfrm>
        </p:spPr>
        <p:txBody>
          <a:bodyPr anchor="ctr">
            <a:noAutofit/>
          </a:bodyPr>
          <a:lstStyle>
            <a:lvl1pPr algn="ctr">
              <a:lnSpc>
                <a:spcPct val="100000"/>
              </a:lnSpc>
              <a:spcBef>
                <a:spcPts val="0"/>
              </a:spcBef>
              <a:defRPr sz="9600" baseline="0">
                <a:solidFill>
                  <a:schemeClr val="bg1"/>
                </a:solidFill>
                <a:latin typeface="Ubuntu Medium" panose="020B0604030602030204" pitchFamily="34" charset="0"/>
              </a:defRPr>
            </a:lvl1pPr>
          </a:lstStyle>
          <a:p>
            <a:pPr lvl="0"/>
            <a:r>
              <a:rPr kumimoji="1" lang="en-US" altLang="ja-JP" dirty="0"/>
              <a:t>A</a:t>
            </a:r>
            <a:endParaRPr kumimoji="1" lang="ja-JP" altLang="en-US" dirty="0"/>
          </a:p>
        </p:txBody>
      </p:sp>
    </p:spTree>
    <p:extLst>
      <p:ext uri="{BB962C8B-B14F-4D97-AF65-F5344CB8AC3E}">
        <p14:creationId xmlns:p14="http://schemas.microsoft.com/office/powerpoint/2010/main" val="216296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 calcmode="lin" valueType="num">
                                      <p:cBhvr additive="base">
                                        <p:cTn id="11"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 calcmode="lin" valueType="num">
                                      <p:cBhvr>
                                        <p:cTn id="17" dur="500" fill="hold"/>
                                        <p:tgtEl>
                                          <p:spTgt spid="18"/>
                                        </p:tgtEl>
                                        <p:attrNameLst>
                                          <p:attrName>style.rotation</p:attrName>
                                        </p:attrNameLst>
                                      </p:cBhvr>
                                      <p:tavLst>
                                        <p:tav tm="0">
                                          <p:val>
                                            <p:fltVal val="360"/>
                                          </p:val>
                                        </p:tav>
                                        <p:tav tm="100000">
                                          <p:val>
                                            <p:fltVal val="0"/>
                                          </p:val>
                                        </p:tav>
                                      </p:tavLst>
                                    </p:anim>
                                    <p:animEffect transition="in" filter="fade">
                                      <p:cBhvr>
                                        <p:cTn id="18" dur="500"/>
                                        <p:tgtEl>
                                          <p:spTgt spid="18"/>
                                        </p:tgtEl>
                                      </p:cBhvr>
                                    </p:animEffect>
                                  </p:childTnLst>
                                </p:cTn>
                              </p:par>
                              <p:par>
                                <p:cTn id="19" presetID="49" presetClass="entr" presetSubtype="0" decel="100000" fill="hold" grpId="1" nodeType="with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p:cTn id="2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21">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21">
                                            <p:txEl>
                                              <p:pRg st="0" end="0"/>
                                            </p:txEl>
                                          </p:spTgt>
                                        </p:tgtEl>
                                      </p:cBhvr>
                                    </p:animEffect>
                                  </p:childTnLst>
                                </p:cTn>
                              </p:par>
                              <p:par>
                                <p:cTn id="25" presetID="2" presetClass="entr" presetSubtype="12" decel="100000" fill="hold" grpId="0" nodeType="withEffect">
                                  <p:stCondLst>
                                    <p:cond delay="2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25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33" presetID="49" presetClass="entr" presetSubtype="0" decel="100000" fill="hold" grpId="1" nodeType="withEffect">
                                  <p:stCondLst>
                                    <p:cond delay="25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par>
                                <p:cTn id="39" presetID="49" presetClass="entr" presetSubtype="0" decel="100000" fill="hold" grpId="1" nodeType="withEffect">
                                  <p:stCondLst>
                                    <p:cond delay="250"/>
                                  </p:stCondLst>
                                  <p:childTnLst>
                                    <p:set>
                                      <p:cBhvr>
                                        <p:cTn id="40" dur="1" fill="hold">
                                          <p:stCondLst>
                                            <p:cond delay="0"/>
                                          </p:stCondLst>
                                        </p:cTn>
                                        <p:tgtEl>
                                          <p:spTgt spid="22">
                                            <p:txEl>
                                              <p:pRg st="0" end="0"/>
                                            </p:txEl>
                                          </p:spTgt>
                                        </p:tgtEl>
                                        <p:attrNameLst>
                                          <p:attrName>style.visibility</p:attrName>
                                        </p:attrNameLst>
                                      </p:cBhvr>
                                      <p:to>
                                        <p:strVal val="visible"/>
                                      </p:to>
                                    </p:set>
                                    <p:anim calcmode="lin" valueType="num">
                                      <p:cBhvr>
                                        <p:cTn id="41"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43" dur="500" fill="hold"/>
                                        <p:tgtEl>
                                          <p:spTgt spid="22">
                                            <p:txEl>
                                              <p:pRg st="0" end="0"/>
                                            </p:txEl>
                                          </p:spTgt>
                                        </p:tgtEl>
                                        <p:attrNameLst>
                                          <p:attrName>style.rotation</p:attrName>
                                        </p:attrNameLst>
                                      </p:cBhvr>
                                      <p:tavLst>
                                        <p:tav tm="0">
                                          <p:val>
                                            <p:fltVal val="360"/>
                                          </p:val>
                                        </p:tav>
                                        <p:tav tm="100000">
                                          <p:val>
                                            <p:fltVal val="0"/>
                                          </p:val>
                                        </p:tav>
                                      </p:tavLst>
                                    </p:anim>
                                    <p:animEffect transition="in" filter="fade">
                                      <p:cBhvr>
                                        <p:cTn id="44" dur="500"/>
                                        <p:tgtEl>
                                          <p:spTgt spid="22">
                                            <p:txEl>
                                              <p:pRg st="0" end="0"/>
                                            </p:txEl>
                                          </p:spTgt>
                                        </p:tgtEl>
                                      </p:cBhvr>
                                    </p:animEffect>
                                  </p:childTnLst>
                                </p:cTn>
                              </p:par>
                              <p:par>
                                <p:cTn id="45" presetID="2" presetClass="entr" presetSubtype="3" decel="100000" fill="hold" grpId="0"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par>
                                <p:cTn id="49" presetID="2" presetClass="entr" presetSubtype="3" decel="100000" fill="hold" grpId="0" nodeType="withEffect">
                                  <p:stCondLst>
                                    <p:cond delay="500"/>
                                  </p:stCondLst>
                                  <p:childTnLst>
                                    <p:set>
                                      <p:cBhvr>
                                        <p:cTn id="50" dur="1" fill="hold">
                                          <p:stCondLst>
                                            <p:cond delay="0"/>
                                          </p:stCondLst>
                                        </p:cTn>
                                        <p:tgtEl>
                                          <p:spTgt spid="23">
                                            <p:txEl>
                                              <p:pRg st="0" end="0"/>
                                            </p:txEl>
                                          </p:spTgt>
                                        </p:tgtEl>
                                        <p:attrNameLst>
                                          <p:attrName>style.visibility</p:attrName>
                                        </p:attrNameLst>
                                      </p:cBhvr>
                                      <p:to>
                                        <p:strVal val="visible"/>
                                      </p:to>
                                    </p:set>
                                    <p:anim calcmode="lin" valueType="num">
                                      <p:cBhvr additive="base">
                                        <p:cTn id="51"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3">
                                            <p:txEl>
                                              <p:pRg st="0" end="0"/>
                                            </p:txEl>
                                          </p:spTgt>
                                        </p:tgtEl>
                                        <p:attrNameLst>
                                          <p:attrName>ppt_y</p:attrName>
                                        </p:attrNameLst>
                                      </p:cBhvr>
                                      <p:tavLst>
                                        <p:tav tm="0">
                                          <p:val>
                                            <p:strVal val="0-#ppt_h/2"/>
                                          </p:val>
                                        </p:tav>
                                        <p:tav tm="100000">
                                          <p:val>
                                            <p:strVal val="#ppt_y"/>
                                          </p:val>
                                        </p:tav>
                                      </p:tavLst>
                                    </p:anim>
                                  </p:childTnLst>
                                </p:cTn>
                              </p:par>
                              <p:par>
                                <p:cTn id="53" presetID="49" presetClass="entr" presetSubtype="0" decel="100000" fill="hold" grpId="1" nodeType="withEffect">
                                  <p:stCondLst>
                                    <p:cond delay="5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 calcmode="lin" valueType="num">
                                      <p:cBhvr>
                                        <p:cTn id="57" dur="500" fill="hold"/>
                                        <p:tgtEl>
                                          <p:spTgt spid="19"/>
                                        </p:tgtEl>
                                        <p:attrNameLst>
                                          <p:attrName>style.rotation</p:attrName>
                                        </p:attrNameLst>
                                      </p:cBhvr>
                                      <p:tavLst>
                                        <p:tav tm="0">
                                          <p:val>
                                            <p:fltVal val="360"/>
                                          </p:val>
                                        </p:tav>
                                        <p:tav tm="100000">
                                          <p:val>
                                            <p:fltVal val="0"/>
                                          </p:val>
                                        </p:tav>
                                      </p:tavLst>
                                    </p:anim>
                                    <p:animEffect transition="in" filter="fade">
                                      <p:cBhvr>
                                        <p:cTn id="58" dur="500"/>
                                        <p:tgtEl>
                                          <p:spTgt spid="19"/>
                                        </p:tgtEl>
                                      </p:cBhvr>
                                    </p:animEffect>
                                  </p:childTnLst>
                                </p:cTn>
                              </p:par>
                              <p:par>
                                <p:cTn id="59" presetID="49" presetClass="entr" presetSubtype="0" decel="100000" fill="hold" grpId="1" nodeType="withEffect">
                                  <p:stCondLst>
                                    <p:cond delay="500"/>
                                  </p:stCondLst>
                                  <p:childTnLst>
                                    <p:set>
                                      <p:cBhvr>
                                        <p:cTn id="60" dur="1" fill="hold">
                                          <p:stCondLst>
                                            <p:cond delay="0"/>
                                          </p:stCondLst>
                                        </p:cTn>
                                        <p:tgtEl>
                                          <p:spTgt spid="23">
                                            <p:txEl>
                                              <p:pRg st="0" end="0"/>
                                            </p:txEl>
                                          </p:spTgt>
                                        </p:tgtEl>
                                        <p:attrNameLst>
                                          <p:attrName>style.visibility</p:attrName>
                                        </p:attrNameLst>
                                      </p:cBhvr>
                                      <p:to>
                                        <p:strVal val="visible"/>
                                      </p:to>
                                    </p:set>
                                    <p:anim calcmode="lin" valueType="num">
                                      <p:cBhvr>
                                        <p:cTn id="61"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63" dur="500" fill="hold"/>
                                        <p:tgtEl>
                                          <p:spTgt spid="23">
                                            <p:txEl>
                                              <p:pRg st="0" end="0"/>
                                            </p:txEl>
                                          </p:spTgt>
                                        </p:tgtEl>
                                        <p:attrNameLst>
                                          <p:attrName>style.rotation</p:attrName>
                                        </p:attrNameLst>
                                      </p:cBhvr>
                                      <p:tavLst>
                                        <p:tav tm="0">
                                          <p:val>
                                            <p:fltVal val="360"/>
                                          </p:val>
                                        </p:tav>
                                        <p:tav tm="100000">
                                          <p:val>
                                            <p:fltVal val="0"/>
                                          </p:val>
                                        </p:tav>
                                      </p:tavLst>
                                    </p:anim>
                                    <p:animEffect transition="in" filter="fade">
                                      <p:cBhvr>
                                        <p:cTn id="64" dur="500"/>
                                        <p:tgtEl>
                                          <p:spTgt spid="23">
                                            <p:txEl>
                                              <p:pRg st="0" end="0"/>
                                            </p:txEl>
                                          </p:spTgt>
                                        </p:tgtEl>
                                      </p:cBhvr>
                                    </p:animEffect>
                                  </p:childTnLst>
                                </p:cTn>
                              </p:par>
                              <p:par>
                                <p:cTn id="65" presetID="2" presetClass="entr" presetSubtype="9" decel="100000" fill="hold" grpId="0" nodeType="withEffect">
                                  <p:stCondLst>
                                    <p:cond delay="75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par>
                                <p:cTn id="69" presetID="2" presetClass="entr" presetSubtype="9" decel="100000" fill="hold" grpId="0" nodeType="withEffect">
                                  <p:stCondLst>
                                    <p:cond delay="750"/>
                                  </p:stCondLst>
                                  <p:childTnLst>
                                    <p:set>
                                      <p:cBhvr>
                                        <p:cTn id="70" dur="1" fill="hold">
                                          <p:stCondLst>
                                            <p:cond delay="0"/>
                                          </p:stCondLst>
                                        </p:cTn>
                                        <p:tgtEl>
                                          <p:spTgt spid="24">
                                            <p:txEl>
                                              <p:pRg st="0" end="0"/>
                                            </p:txEl>
                                          </p:spTgt>
                                        </p:tgtEl>
                                        <p:attrNameLst>
                                          <p:attrName>style.visibility</p:attrName>
                                        </p:attrNameLst>
                                      </p:cBhvr>
                                      <p:to>
                                        <p:strVal val="visible"/>
                                      </p:to>
                                    </p:set>
                                    <p:anim calcmode="lin" valueType="num">
                                      <p:cBhvr additive="base">
                                        <p:cTn id="7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73" presetID="49" presetClass="entr" presetSubtype="0" decel="100000" fill="hold" grpId="1" nodeType="withEffect">
                                  <p:stCondLst>
                                    <p:cond delay="75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360"/>
                                          </p:val>
                                        </p:tav>
                                        <p:tav tm="100000">
                                          <p:val>
                                            <p:fltVal val="0"/>
                                          </p:val>
                                        </p:tav>
                                      </p:tavLst>
                                    </p:anim>
                                    <p:animEffect transition="in" filter="fade">
                                      <p:cBhvr>
                                        <p:cTn id="78" dur="500"/>
                                        <p:tgtEl>
                                          <p:spTgt spid="20"/>
                                        </p:tgtEl>
                                      </p:cBhvr>
                                    </p:animEffect>
                                  </p:childTnLst>
                                </p:cTn>
                              </p:par>
                              <p:par>
                                <p:cTn id="79" presetID="49" presetClass="entr" presetSubtype="0" decel="100000" fill="hold" grpId="1" nodeType="withEffect">
                                  <p:stCondLst>
                                    <p:cond delay="750"/>
                                  </p:stCondLst>
                                  <p:childTnLst>
                                    <p:set>
                                      <p:cBhvr>
                                        <p:cTn id="80" dur="1" fill="hold">
                                          <p:stCondLst>
                                            <p:cond delay="0"/>
                                          </p:stCondLst>
                                        </p:cTn>
                                        <p:tgtEl>
                                          <p:spTgt spid="24">
                                            <p:txEl>
                                              <p:pRg st="0" end="0"/>
                                            </p:txEl>
                                          </p:spTgt>
                                        </p:tgtEl>
                                        <p:attrNameLst>
                                          <p:attrName>style.visibility</p:attrName>
                                        </p:attrNameLst>
                                      </p:cBhvr>
                                      <p:to>
                                        <p:strVal val="visible"/>
                                      </p:to>
                                    </p:set>
                                    <p:anim calcmode="lin" valueType="num">
                                      <p:cBhvr>
                                        <p:cTn id="81"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24">
                                            <p:txEl>
                                              <p:pRg st="0" end="0"/>
                                            </p:txEl>
                                          </p:spTgt>
                                        </p:tgtEl>
                                        <p:attrNameLst>
                                          <p:attrName>ppt_h</p:attrName>
                                        </p:attrNameLst>
                                      </p:cBhvr>
                                      <p:tavLst>
                                        <p:tav tm="0">
                                          <p:val>
                                            <p:fltVal val="0"/>
                                          </p:val>
                                        </p:tav>
                                        <p:tav tm="100000">
                                          <p:val>
                                            <p:strVal val="#ppt_h"/>
                                          </p:val>
                                        </p:tav>
                                      </p:tavLst>
                                    </p:anim>
                                    <p:anim calcmode="lin" valueType="num">
                                      <p:cBhvr>
                                        <p:cTn id="83" dur="500" fill="hold"/>
                                        <p:tgtEl>
                                          <p:spTgt spid="24">
                                            <p:txEl>
                                              <p:pRg st="0" end="0"/>
                                            </p:txEl>
                                          </p:spTgt>
                                        </p:tgtEl>
                                        <p:attrNameLst>
                                          <p:attrName>style.rotation</p:attrName>
                                        </p:attrNameLst>
                                      </p:cBhvr>
                                      <p:tavLst>
                                        <p:tav tm="0">
                                          <p:val>
                                            <p:fltVal val="360"/>
                                          </p:val>
                                        </p:tav>
                                        <p:tav tm="100000">
                                          <p:val>
                                            <p:fltVal val="0"/>
                                          </p:val>
                                        </p:tav>
                                      </p:tavLst>
                                    </p:anim>
                                    <p:animEffect transition="in" filter="fade">
                                      <p:cBhvr>
                                        <p:cTn id="84" dur="500"/>
                                        <p:tgtEl>
                                          <p:spTgt spid="24">
                                            <p:txEl>
                                              <p:pRg st="0" end="0"/>
                                            </p:txEl>
                                          </p:spTgt>
                                        </p:tgtEl>
                                      </p:cBhvr>
                                    </p:animEffect>
                                  </p:childTnLst>
                                </p:cTn>
                              </p:par>
                            </p:childTnLst>
                          </p:cTn>
                        </p:par>
                        <p:par>
                          <p:cTn id="85" fill="hold">
                            <p:stCondLst>
                              <p:cond delay="1250"/>
                            </p:stCondLst>
                            <p:childTnLst>
                              <p:par>
                                <p:cTn id="86" presetID="2" presetClass="entr" presetSubtype="8" decel="100000" fill="hold" grpId="0" nodeType="afterEffect">
                                  <p:stCondLst>
                                    <p:cond delay="250"/>
                                  </p:stCondLst>
                                  <p:childTnLst>
                                    <p:set>
                                      <p:cBhvr>
                                        <p:cTn id="87" dur="1" fill="hold">
                                          <p:stCondLst>
                                            <p:cond delay="0"/>
                                          </p:stCondLst>
                                        </p:cTn>
                                        <p:tgtEl>
                                          <p:spTgt spid="26">
                                            <p:txEl>
                                              <p:pRg st="0" end="0"/>
                                            </p:txEl>
                                          </p:spTgt>
                                        </p:tgtEl>
                                        <p:attrNameLst>
                                          <p:attrName>style.visibility</p:attrName>
                                        </p:attrNameLst>
                                      </p:cBhvr>
                                      <p:to>
                                        <p:strVal val="visible"/>
                                      </p:to>
                                    </p:set>
                                    <p:anim calcmode="lin" valueType="num">
                                      <p:cBhvr additive="base">
                                        <p:cTn id="88"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26">
                                            <p:txEl>
                                              <p:pRg st="0" end="0"/>
                                            </p:txEl>
                                          </p:spTgt>
                                        </p:tgtEl>
                                        <p:attrNameLst>
                                          <p:attrName>ppt_y</p:attrName>
                                        </p:attrNameLst>
                                      </p:cBhvr>
                                      <p:tavLst>
                                        <p:tav tm="0">
                                          <p:val>
                                            <p:strVal val="#ppt_y"/>
                                          </p:val>
                                        </p:tav>
                                        <p:tav tm="100000">
                                          <p:val>
                                            <p:strVal val="#ppt_y"/>
                                          </p:val>
                                        </p:tav>
                                      </p:tavLst>
                                    </p:anim>
                                  </p:childTnLst>
                                </p:cTn>
                              </p:par>
                              <p:par>
                                <p:cTn id="90" presetID="2" presetClass="entr" presetSubtype="4" decel="100000" fill="hold" grpId="0" nodeType="withEffect">
                                  <p:stCondLst>
                                    <p:cond delay="250"/>
                                  </p:stCondLst>
                                  <p:childTnLst>
                                    <p:set>
                                      <p:cBhvr>
                                        <p:cTn id="91" dur="1" fill="hold">
                                          <p:stCondLst>
                                            <p:cond delay="0"/>
                                          </p:stCondLst>
                                        </p:cTn>
                                        <p:tgtEl>
                                          <p:spTgt spid="27"/>
                                        </p:tgtEl>
                                        <p:attrNameLst>
                                          <p:attrName>style.visibility</p:attrName>
                                        </p:attrNameLst>
                                      </p:cBhvr>
                                      <p:to>
                                        <p:strVal val="visible"/>
                                      </p:to>
                                    </p:set>
                                    <p:anim calcmode="lin" valueType="num">
                                      <p:cBhvr additive="base">
                                        <p:cTn id="92" dur="500" fill="hold"/>
                                        <p:tgtEl>
                                          <p:spTgt spid="27"/>
                                        </p:tgtEl>
                                        <p:attrNameLst>
                                          <p:attrName>ppt_x</p:attrName>
                                        </p:attrNameLst>
                                      </p:cBhvr>
                                      <p:tavLst>
                                        <p:tav tm="0">
                                          <p:val>
                                            <p:strVal val="#ppt_x"/>
                                          </p:val>
                                        </p:tav>
                                        <p:tav tm="100000">
                                          <p:val>
                                            <p:strVal val="#ppt_x"/>
                                          </p:val>
                                        </p:tav>
                                      </p:tavLst>
                                    </p:anim>
                                    <p:anim calcmode="lin" valueType="num">
                                      <p:cBhvr additive="base">
                                        <p:cTn id="93" dur="500" fill="hold"/>
                                        <p:tgtEl>
                                          <p:spTgt spid="27"/>
                                        </p:tgtEl>
                                        <p:attrNameLst>
                                          <p:attrName>ppt_y</p:attrName>
                                        </p:attrNameLst>
                                      </p:cBhvr>
                                      <p:tavLst>
                                        <p:tav tm="0">
                                          <p:val>
                                            <p:strVal val="1+#ppt_h/2"/>
                                          </p:val>
                                        </p:tav>
                                        <p:tav tm="100000">
                                          <p:val>
                                            <p:strVal val="#ppt_y"/>
                                          </p:val>
                                        </p:tav>
                                      </p:tavLst>
                                    </p:anim>
                                  </p:childTnLst>
                                </p:cTn>
                              </p:par>
                            </p:childTnLst>
                          </p:cTn>
                        </p:par>
                        <p:par>
                          <p:cTn id="94" fill="hold">
                            <p:stCondLst>
                              <p:cond delay="2000"/>
                            </p:stCondLst>
                            <p:childTnLst>
                              <p:par>
                                <p:cTn id="95" presetID="22" presetClass="entr" presetSubtype="2"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right)">
                                      <p:cBhvr>
                                        <p:cTn id="97" dur="500"/>
                                        <p:tgtEl>
                                          <p:spTgt spid="25"/>
                                        </p:tgtEl>
                                      </p:cBhvr>
                                    </p:animEffect>
                                  </p:childTnLst>
                                </p:cTn>
                              </p:par>
                            </p:childTnLst>
                          </p:cTn>
                        </p:par>
                        <p:par>
                          <p:cTn id="98" fill="hold">
                            <p:stCondLst>
                              <p:cond delay="2500"/>
                            </p:stCondLst>
                            <p:childTnLst>
                              <p:par>
                                <p:cTn id="99" presetID="2" presetClass="entr" presetSubtype="2" decel="100000" fill="hold" grpId="0" nodeType="afterEffect">
                                  <p:stCondLst>
                                    <p:cond delay="250"/>
                                  </p:stCondLst>
                                  <p:childTnLst>
                                    <p:set>
                                      <p:cBhvr>
                                        <p:cTn id="100" dur="1" fill="hold">
                                          <p:stCondLst>
                                            <p:cond delay="0"/>
                                          </p:stCondLst>
                                        </p:cTn>
                                        <p:tgtEl>
                                          <p:spTgt spid="35">
                                            <p:txEl>
                                              <p:pRg st="0" end="0"/>
                                            </p:txEl>
                                          </p:spTgt>
                                        </p:tgtEl>
                                        <p:attrNameLst>
                                          <p:attrName>style.visibility</p:attrName>
                                        </p:attrNameLst>
                                      </p:cBhvr>
                                      <p:to>
                                        <p:strVal val="visible"/>
                                      </p:to>
                                    </p:set>
                                    <p:anim calcmode="lin" valueType="num">
                                      <p:cBhvr additive="base">
                                        <p:cTn id="101"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35">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4" decel="100000" fill="hold" grpId="0" nodeType="withEffect">
                                  <p:stCondLst>
                                    <p:cond delay="25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500" fill="hold"/>
                                        <p:tgtEl>
                                          <p:spTgt spid="38"/>
                                        </p:tgtEl>
                                        <p:attrNameLst>
                                          <p:attrName>ppt_x</p:attrName>
                                        </p:attrNameLst>
                                      </p:cBhvr>
                                      <p:tavLst>
                                        <p:tav tm="0">
                                          <p:val>
                                            <p:strVal val="#ppt_x"/>
                                          </p:val>
                                        </p:tav>
                                        <p:tav tm="100000">
                                          <p:val>
                                            <p:strVal val="#ppt_x"/>
                                          </p:val>
                                        </p:tav>
                                      </p:tavLst>
                                    </p:anim>
                                    <p:anim calcmode="lin" valueType="num">
                                      <p:cBhvr additive="base">
                                        <p:cTn id="106" dur="500" fill="hold"/>
                                        <p:tgtEl>
                                          <p:spTgt spid="38"/>
                                        </p:tgtEl>
                                        <p:attrNameLst>
                                          <p:attrName>ppt_y</p:attrName>
                                        </p:attrNameLst>
                                      </p:cBhvr>
                                      <p:tavLst>
                                        <p:tav tm="0">
                                          <p:val>
                                            <p:strVal val="1+#ppt_h/2"/>
                                          </p:val>
                                        </p:tav>
                                        <p:tav tm="100000">
                                          <p:val>
                                            <p:strVal val="#ppt_y"/>
                                          </p:val>
                                        </p:tav>
                                      </p:tavLst>
                                    </p:anim>
                                  </p:childTnLst>
                                </p:cTn>
                              </p:par>
                            </p:childTnLst>
                          </p:cTn>
                        </p:par>
                        <p:par>
                          <p:cTn id="107" fill="hold">
                            <p:stCondLst>
                              <p:cond delay="3250"/>
                            </p:stCondLst>
                            <p:childTnLst>
                              <p:par>
                                <p:cTn id="108" presetID="22" presetClass="entr" presetSubtype="8" fill="hold" grpId="0"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3750"/>
                            </p:stCondLst>
                            <p:childTnLst>
                              <p:par>
                                <p:cTn id="112" presetID="2" presetClass="entr" presetSubtype="8" decel="100000" fill="hold" grpId="0" nodeType="afterEffect">
                                  <p:stCondLst>
                                    <p:cond delay="250"/>
                                  </p:stCondLst>
                                  <p:childTnLst>
                                    <p:set>
                                      <p:cBhvr>
                                        <p:cTn id="113" dur="1" fill="hold">
                                          <p:stCondLst>
                                            <p:cond delay="0"/>
                                          </p:stCondLst>
                                        </p:cTn>
                                        <p:tgtEl>
                                          <p:spTgt spid="43">
                                            <p:txEl>
                                              <p:pRg st="0" end="0"/>
                                            </p:txEl>
                                          </p:spTgt>
                                        </p:tgtEl>
                                        <p:attrNameLst>
                                          <p:attrName>style.visibility</p:attrName>
                                        </p:attrNameLst>
                                      </p:cBhvr>
                                      <p:to>
                                        <p:strVal val="visible"/>
                                      </p:to>
                                    </p:set>
                                    <p:anim calcmode="lin" valueType="num">
                                      <p:cBhvr additive="base">
                                        <p:cTn id="114"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15" dur="500" fill="hold"/>
                                        <p:tgtEl>
                                          <p:spTgt spid="43">
                                            <p:txEl>
                                              <p:pRg st="0" end="0"/>
                                            </p:txEl>
                                          </p:spTgt>
                                        </p:tgtEl>
                                        <p:attrNameLst>
                                          <p:attrName>ppt_y</p:attrName>
                                        </p:attrNameLst>
                                      </p:cBhvr>
                                      <p:tavLst>
                                        <p:tav tm="0">
                                          <p:val>
                                            <p:strVal val="#ppt_y"/>
                                          </p:val>
                                        </p:tav>
                                        <p:tav tm="100000">
                                          <p:val>
                                            <p:strVal val="#ppt_y"/>
                                          </p:val>
                                        </p:tav>
                                      </p:tavLst>
                                    </p:anim>
                                  </p:childTnLst>
                                </p:cTn>
                              </p:par>
                              <p:par>
                                <p:cTn id="116" presetID="2" presetClass="entr" presetSubtype="4" decel="100000" fill="hold" grpId="0" nodeType="withEffect">
                                  <p:stCondLst>
                                    <p:cond delay="250"/>
                                  </p:stCondLst>
                                  <p:childTnLst>
                                    <p:set>
                                      <p:cBhvr>
                                        <p:cTn id="117" dur="1" fill="hold">
                                          <p:stCondLst>
                                            <p:cond delay="0"/>
                                          </p:stCondLst>
                                        </p:cTn>
                                        <p:tgtEl>
                                          <p:spTgt spid="44"/>
                                        </p:tgtEl>
                                        <p:attrNameLst>
                                          <p:attrName>style.visibility</p:attrName>
                                        </p:attrNameLst>
                                      </p:cBhvr>
                                      <p:to>
                                        <p:strVal val="visible"/>
                                      </p:to>
                                    </p:set>
                                    <p:anim calcmode="lin" valueType="num">
                                      <p:cBhvr additive="base">
                                        <p:cTn id="118" dur="500" fill="hold"/>
                                        <p:tgtEl>
                                          <p:spTgt spid="44"/>
                                        </p:tgtEl>
                                        <p:attrNameLst>
                                          <p:attrName>ppt_x</p:attrName>
                                        </p:attrNameLst>
                                      </p:cBhvr>
                                      <p:tavLst>
                                        <p:tav tm="0">
                                          <p:val>
                                            <p:strVal val="#ppt_x"/>
                                          </p:val>
                                        </p:tav>
                                        <p:tav tm="100000">
                                          <p:val>
                                            <p:strVal val="#ppt_x"/>
                                          </p:val>
                                        </p:tav>
                                      </p:tavLst>
                                    </p:anim>
                                    <p:anim calcmode="lin" valueType="num">
                                      <p:cBhvr additive="base">
                                        <p:cTn id="119" dur="500" fill="hold"/>
                                        <p:tgtEl>
                                          <p:spTgt spid="44"/>
                                        </p:tgtEl>
                                        <p:attrNameLst>
                                          <p:attrName>ppt_y</p:attrName>
                                        </p:attrNameLst>
                                      </p:cBhvr>
                                      <p:tavLst>
                                        <p:tav tm="0">
                                          <p:val>
                                            <p:strVal val="1+#ppt_h/2"/>
                                          </p:val>
                                        </p:tav>
                                        <p:tav tm="100000">
                                          <p:val>
                                            <p:strVal val="#ppt_y"/>
                                          </p:val>
                                        </p:tav>
                                      </p:tavLst>
                                    </p:anim>
                                  </p:childTnLst>
                                </p:cTn>
                              </p:par>
                            </p:childTnLst>
                          </p:cTn>
                        </p:par>
                        <p:par>
                          <p:cTn id="120" fill="hold">
                            <p:stCondLst>
                              <p:cond delay="4500"/>
                            </p:stCondLst>
                            <p:childTnLst>
                              <p:par>
                                <p:cTn id="121" presetID="22" presetClass="entr" presetSubtype="2" fill="hold" grpId="0" nodeType="after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right)">
                                      <p:cBhvr>
                                        <p:cTn id="123" dur="500"/>
                                        <p:tgtEl>
                                          <p:spTgt spid="42"/>
                                        </p:tgtEl>
                                      </p:cBhvr>
                                    </p:animEffect>
                                  </p:childTnLst>
                                </p:cTn>
                              </p:par>
                            </p:childTnLst>
                          </p:cTn>
                        </p:par>
                        <p:par>
                          <p:cTn id="124" fill="hold">
                            <p:stCondLst>
                              <p:cond delay="5000"/>
                            </p:stCondLst>
                            <p:childTnLst>
                              <p:par>
                                <p:cTn id="125" presetID="2" presetClass="entr" presetSubtype="2" decel="100000" fill="hold" grpId="0" nodeType="afterEffect">
                                  <p:stCondLst>
                                    <p:cond delay="250"/>
                                  </p:stCondLst>
                                  <p:childTnLst>
                                    <p:set>
                                      <p:cBhvr>
                                        <p:cTn id="126" dur="1" fill="hold">
                                          <p:stCondLst>
                                            <p:cond delay="0"/>
                                          </p:stCondLst>
                                        </p:cTn>
                                        <p:tgtEl>
                                          <p:spTgt spid="46">
                                            <p:txEl>
                                              <p:pRg st="0" end="0"/>
                                            </p:txEl>
                                          </p:spTgt>
                                        </p:tgtEl>
                                        <p:attrNameLst>
                                          <p:attrName>style.visibility</p:attrName>
                                        </p:attrNameLst>
                                      </p:cBhvr>
                                      <p:to>
                                        <p:strVal val="visible"/>
                                      </p:to>
                                    </p:set>
                                    <p:anim calcmode="lin" valueType="num">
                                      <p:cBhvr additive="base">
                                        <p:cTn id="127"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4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4" decel="100000" fill="hold" grpId="0" nodeType="withEffect">
                                  <p:stCondLst>
                                    <p:cond delay="250"/>
                                  </p:stCondLst>
                                  <p:childTnLst>
                                    <p:set>
                                      <p:cBhvr>
                                        <p:cTn id="130" dur="1" fill="hold">
                                          <p:stCondLst>
                                            <p:cond delay="0"/>
                                          </p:stCondLst>
                                        </p:cTn>
                                        <p:tgtEl>
                                          <p:spTgt spid="47"/>
                                        </p:tgtEl>
                                        <p:attrNameLst>
                                          <p:attrName>style.visibility</p:attrName>
                                        </p:attrNameLst>
                                      </p:cBhvr>
                                      <p:to>
                                        <p:strVal val="visible"/>
                                      </p:to>
                                    </p:set>
                                    <p:anim calcmode="lin" valueType="num">
                                      <p:cBhvr additive="base">
                                        <p:cTn id="131" dur="500" fill="hold"/>
                                        <p:tgtEl>
                                          <p:spTgt spid="47"/>
                                        </p:tgtEl>
                                        <p:attrNameLst>
                                          <p:attrName>ppt_x</p:attrName>
                                        </p:attrNameLst>
                                      </p:cBhvr>
                                      <p:tavLst>
                                        <p:tav tm="0">
                                          <p:val>
                                            <p:strVal val="#ppt_x"/>
                                          </p:val>
                                        </p:tav>
                                        <p:tav tm="100000">
                                          <p:val>
                                            <p:strVal val="#ppt_x"/>
                                          </p:val>
                                        </p:tav>
                                      </p:tavLst>
                                    </p:anim>
                                    <p:anim calcmode="lin" valueType="num">
                                      <p:cBhvr additive="base">
                                        <p:cTn id="132" dur="500" fill="hold"/>
                                        <p:tgtEl>
                                          <p:spTgt spid="47"/>
                                        </p:tgtEl>
                                        <p:attrNameLst>
                                          <p:attrName>ppt_y</p:attrName>
                                        </p:attrNameLst>
                                      </p:cBhvr>
                                      <p:tavLst>
                                        <p:tav tm="0">
                                          <p:val>
                                            <p:strVal val="1+#ppt_h/2"/>
                                          </p:val>
                                        </p:tav>
                                        <p:tav tm="100000">
                                          <p:val>
                                            <p:strVal val="#ppt_y"/>
                                          </p:val>
                                        </p:tav>
                                      </p:tavLst>
                                    </p:anim>
                                  </p:childTnLst>
                                </p:cTn>
                              </p:par>
                            </p:childTnLst>
                          </p:cTn>
                        </p:par>
                        <p:par>
                          <p:cTn id="133" fill="hold">
                            <p:stCondLst>
                              <p:cond delay="5750"/>
                            </p:stCondLst>
                            <p:childTnLst>
                              <p:par>
                                <p:cTn id="134" presetID="22" presetClass="entr" presetSubtype="8" fill="hold" grpId="0" nodeType="after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wipe(left)">
                                      <p:cBhvr>
                                        <p:cTn id="1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1" grpId="0" build="p">
        <p:tmplLst>
          <p:tmpl lvl="1">
            <p:tnLst>
              <p:par>
                <p:cTn presetID="2" presetClass="entr" presetSubtype="6"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1" grpId="1" build="p">
        <p:tmplLst>
          <p:tmpl lvl="1">
            <p:tnLst>
              <p:par>
                <p:cTn presetID="49" presetClass="entr" presetSubtype="0"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 calcmode="lin" valueType="num">
                      <p:cBhvr>
                        <p:cTn dur="500" fill="hold"/>
                        <p:tgtEl>
                          <p:spTgt spid="21"/>
                        </p:tgtEl>
                        <p:attrNameLst>
                          <p:attrName>style.rotation</p:attrName>
                        </p:attrNameLst>
                      </p:cBhvr>
                      <p:tavLst>
                        <p:tav tm="0">
                          <p:val>
                            <p:fltVal val="360"/>
                          </p:val>
                        </p:tav>
                        <p:tav tm="100000">
                          <p:val>
                            <p:fltVal val="0"/>
                          </p:val>
                        </p:tav>
                      </p:tavLst>
                    </p:anim>
                    <p:animEffect transition="in" filter="fade">
                      <p:cBhvr>
                        <p:cTn dur="500"/>
                        <p:tgtEl>
                          <p:spTgt spid="21"/>
                        </p:tgtEl>
                      </p:cBhvr>
                    </p:animEffect>
                  </p:childTnLst>
                </p:cTn>
              </p:par>
            </p:tnLst>
          </p:tmpl>
        </p:tmplLst>
      </p:bldP>
      <p:bldP spid="25" grpId="0">
        <p:tmplLst>
          <p:tmpl>
            <p:tnLst>
              <p:par>
                <p:cTn presetID="22" presetClass="entr" presetSubtype="2"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build="p">
        <p:tmplLst>
          <p:tmpl lvl="1">
            <p:tnLst>
              <p:par>
                <p:cTn presetID="2" presetClass="entr" presetSubtype="8"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animBg="1"/>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5" grpId="0" build="p">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8" grpId="0" animBg="1"/>
      <p:bldP spid="42" grpId="0">
        <p:tmplLst>
          <p:tmpl>
            <p:tnLst>
              <p:par>
                <p:cTn presetID="22" presetClass="entr" presetSubtype="2"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43" grpId="0" build="p">
        <p:tmplLst>
          <p:tmpl lvl="1">
            <p:tnLst>
              <p:par>
                <p:cTn presetID="2" presetClass="entr" presetSubtype="8" decel="100000" fill="hold" nodeType="after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animBg="1"/>
      <p:bldP spid="45" grpId="0">
        <p:tmplLst>
          <p:tmpl>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 presetClass="entr" presetSubtype="2"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animBg="1"/>
      <p:bldP spid="17" grpId="0" animBg="1"/>
      <p:bldP spid="17" grpId="1" animBg="1"/>
      <p:bldP spid="22" grpId="0" build="p">
        <p:tmplLst>
          <p:tmpl lvl="1">
            <p:tnLst>
              <p:par>
                <p:cTn presetID="2" presetClass="entr" presetSubtype="1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2" grpId="1" build="p">
        <p:tmplLst>
          <p:tmpl lvl="1">
            <p:tnLst>
              <p:par>
                <p:cTn presetID="49" presetClass="entr" presetSubtype="0"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 calcmode="lin" valueType="num">
                      <p:cBhvr>
                        <p:cTn dur="500" fill="hold"/>
                        <p:tgtEl>
                          <p:spTgt spid="22"/>
                        </p:tgtEl>
                        <p:attrNameLst>
                          <p:attrName>style.rotation</p:attrName>
                        </p:attrNameLst>
                      </p:cBhvr>
                      <p:tavLst>
                        <p:tav tm="0">
                          <p:val>
                            <p:fltVal val="360"/>
                          </p:val>
                        </p:tav>
                        <p:tav tm="100000">
                          <p:val>
                            <p:fltVal val="0"/>
                          </p:val>
                        </p:tav>
                      </p:tavLst>
                    </p:anim>
                    <p:animEffect transition="in" filter="fade">
                      <p:cBhvr>
                        <p:cTn dur="500"/>
                        <p:tgtEl>
                          <p:spTgt spid="22"/>
                        </p:tgtEl>
                      </p:cBhvr>
                    </p:animEffect>
                  </p:childTnLst>
                </p:cTn>
              </p:par>
            </p:tnLst>
          </p:tmpl>
        </p:tmplLst>
      </p:bldP>
      <p:bldP spid="19" grpId="0" animBg="1"/>
      <p:bldP spid="19" grpId="1" animBg="1"/>
      <p:bldP spid="23" grpId="0" build="p">
        <p:tmplLst>
          <p:tmpl lvl="1">
            <p:tnLst>
              <p:par>
                <p:cTn presetID="2" presetClass="entr" presetSubtype="3"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3" grpId="1" build="p">
        <p:tmplLst>
          <p:tmpl lvl="1">
            <p:tnLst>
              <p:par>
                <p:cTn presetID="49" presetClass="entr" presetSubtype="0"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 calcmode="lin" valueType="num">
                      <p:cBhvr>
                        <p:cTn dur="500" fill="hold"/>
                        <p:tgtEl>
                          <p:spTgt spid="23"/>
                        </p:tgtEl>
                        <p:attrNameLst>
                          <p:attrName>style.rotation</p:attrName>
                        </p:attrNameLst>
                      </p:cBhvr>
                      <p:tavLst>
                        <p:tav tm="0">
                          <p:val>
                            <p:fltVal val="360"/>
                          </p:val>
                        </p:tav>
                        <p:tav tm="100000">
                          <p:val>
                            <p:fltVal val="0"/>
                          </p:val>
                        </p:tav>
                      </p:tavLst>
                    </p:anim>
                    <p:animEffect transition="in" filter="fade">
                      <p:cBhvr>
                        <p:cTn dur="500"/>
                        <p:tgtEl>
                          <p:spTgt spid="23"/>
                        </p:tgtEl>
                      </p:cBhvr>
                    </p:animEffect>
                  </p:childTnLst>
                </p:cTn>
              </p:par>
            </p:tnLst>
          </p:tmpl>
        </p:tmplLst>
      </p:bldP>
      <p:bldP spid="20" grpId="0" animBg="1"/>
      <p:bldP spid="20" grpId="1" animBg="1"/>
      <p:bldP spid="24" grpId="0" build="p">
        <p:tmplLst>
          <p:tmpl lvl="1">
            <p:tnLst>
              <p:par>
                <p:cTn presetID="2" presetClass="entr" presetSubtype="9" decel="10000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4" grpId="1" build="p">
        <p:tmplLst>
          <p:tmpl lvl="1">
            <p:tnLst>
              <p:par>
                <p:cTn presetID="49" presetClass="entr" presetSubtype="0" decel="10000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 calcmode="lin" valueType="num">
                      <p:cBhvr>
                        <p:cTn dur="500" fill="hold"/>
                        <p:tgtEl>
                          <p:spTgt spid="24"/>
                        </p:tgtEl>
                        <p:attrNameLst>
                          <p:attrName>style.rotation</p:attrName>
                        </p:attrNameLst>
                      </p:cBhvr>
                      <p:tavLst>
                        <p:tav tm="0">
                          <p:val>
                            <p:fltVal val="360"/>
                          </p:val>
                        </p:tav>
                        <p:tav tm="100000">
                          <p:val>
                            <p:fltVal val="0"/>
                          </p:val>
                        </p:tav>
                      </p:tavLst>
                    </p:anim>
                    <p:animEffect transition="in" filter="fade">
                      <p:cBhvr>
                        <p:cTn dur="500"/>
                        <p:tgtEl>
                          <p:spTgt spid="24"/>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iec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2" name="フリーフォーム 51"/>
          <p:cNvSpPr/>
          <p:nvPr userDrawn="1"/>
        </p:nvSpPr>
        <p:spPr>
          <a:xfrm>
            <a:off x="9167574" y="2741622"/>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userDrawn="1"/>
        </p:nvSpPr>
        <p:spPr>
          <a:xfrm rot="5400000">
            <a:off x="8950891" y="5268130"/>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userDrawn="1"/>
        </p:nvSpPr>
        <p:spPr>
          <a:xfrm rot="10800000">
            <a:off x="6430724" y="5051447"/>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userDrawn="1"/>
        </p:nvSpPr>
        <p:spPr>
          <a:xfrm rot="16200000">
            <a:off x="6647406" y="2524939"/>
            <a:ext cx="2736850" cy="317021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プレースホルダー 12"/>
          <p:cNvSpPr>
            <a:spLocks noGrp="1"/>
          </p:cNvSpPr>
          <p:nvPr>
            <p:ph type="body" sz="quarter" idx="23" hasCustomPrompt="1"/>
          </p:nvPr>
        </p:nvSpPr>
        <p:spPr>
          <a:xfrm>
            <a:off x="11877319" y="3357426"/>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57" name="テキスト プレースホルダー 12"/>
          <p:cNvSpPr>
            <a:spLocks noGrp="1"/>
          </p:cNvSpPr>
          <p:nvPr>
            <p:ph type="body" sz="quarter" idx="24" hasCustomPrompt="1"/>
          </p:nvPr>
        </p:nvSpPr>
        <p:spPr>
          <a:xfrm>
            <a:off x="11877319" y="2368105"/>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8" name="正方形/長方形 57"/>
          <p:cNvSpPr/>
          <p:nvPr userDrawn="1"/>
        </p:nvSpPr>
        <p:spPr>
          <a:xfrm>
            <a:off x="11984816" y="3133271"/>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59" name="テキスト プレースホルダー 12"/>
          <p:cNvSpPr>
            <a:spLocks noGrp="1"/>
          </p:cNvSpPr>
          <p:nvPr>
            <p:ph type="body" sz="quarter" idx="25" hasCustomPrompt="1"/>
          </p:nvPr>
        </p:nvSpPr>
        <p:spPr>
          <a:xfrm>
            <a:off x="11904424" y="7219476"/>
            <a:ext cx="5827206" cy="1453771"/>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0" name="テキスト プレースホルダー 12"/>
          <p:cNvSpPr>
            <a:spLocks noGrp="1"/>
          </p:cNvSpPr>
          <p:nvPr>
            <p:ph type="body" sz="quarter" idx="26" hasCustomPrompt="1"/>
          </p:nvPr>
        </p:nvSpPr>
        <p:spPr>
          <a:xfrm>
            <a:off x="11904424" y="6230155"/>
            <a:ext cx="5827206"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1" name="正方形/長方形 60"/>
          <p:cNvSpPr/>
          <p:nvPr userDrawn="1"/>
        </p:nvSpPr>
        <p:spPr>
          <a:xfrm>
            <a:off x="12011921" y="6995321"/>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62" name="テキスト プレースホルダー 12"/>
          <p:cNvSpPr>
            <a:spLocks noGrp="1"/>
          </p:cNvSpPr>
          <p:nvPr>
            <p:ph type="body" sz="quarter" idx="16" hasCustomPrompt="1"/>
          </p:nvPr>
        </p:nvSpPr>
        <p:spPr>
          <a:xfrm>
            <a:off x="543540" y="7219476"/>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63" name="テキスト プレースホルダー 12"/>
          <p:cNvSpPr>
            <a:spLocks noGrp="1"/>
          </p:cNvSpPr>
          <p:nvPr>
            <p:ph type="body" sz="quarter" idx="17" hasCustomPrompt="1"/>
          </p:nvPr>
        </p:nvSpPr>
        <p:spPr>
          <a:xfrm>
            <a:off x="543540" y="6230155"/>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4" name="正方形/長方形 63"/>
          <p:cNvSpPr/>
          <p:nvPr userDrawn="1"/>
        </p:nvSpPr>
        <p:spPr>
          <a:xfrm>
            <a:off x="4412749" y="6995321"/>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68" name="テキスト プレースホルダー 12"/>
          <p:cNvSpPr>
            <a:spLocks noGrp="1"/>
          </p:cNvSpPr>
          <p:nvPr>
            <p:ph type="body" sz="quarter" idx="27" hasCustomPrompt="1"/>
          </p:nvPr>
        </p:nvSpPr>
        <p:spPr>
          <a:xfrm>
            <a:off x="543540" y="3357426"/>
            <a:ext cx="5827206" cy="1453771"/>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69" name="テキスト プレースホルダー 12"/>
          <p:cNvSpPr>
            <a:spLocks noGrp="1"/>
          </p:cNvSpPr>
          <p:nvPr>
            <p:ph type="body" sz="quarter" idx="28" hasCustomPrompt="1"/>
          </p:nvPr>
        </p:nvSpPr>
        <p:spPr>
          <a:xfrm>
            <a:off x="543540" y="2368105"/>
            <a:ext cx="5827206"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0" name="正方形/長方形 69"/>
          <p:cNvSpPr/>
          <p:nvPr userDrawn="1"/>
        </p:nvSpPr>
        <p:spPr>
          <a:xfrm>
            <a:off x="4412749" y="3133271"/>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71" name="図プレースホルダー 25"/>
          <p:cNvSpPr>
            <a:spLocks noGrp="1"/>
          </p:cNvSpPr>
          <p:nvPr>
            <p:ph type="pic" sz="quarter" idx="14" hasCustomPrompt="1"/>
          </p:nvPr>
        </p:nvSpPr>
        <p:spPr>
          <a:xfrm>
            <a:off x="10319316" y="3740054"/>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72" name="図プレースホルダー 25"/>
          <p:cNvSpPr>
            <a:spLocks noGrp="1"/>
          </p:cNvSpPr>
          <p:nvPr>
            <p:ph type="pic" sz="quarter" idx="29" hasCustomPrompt="1"/>
          </p:nvPr>
        </p:nvSpPr>
        <p:spPr>
          <a:xfrm>
            <a:off x="10319316" y="653823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73" name="図プレースホルダー 25"/>
          <p:cNvSpPr>
            <a:spLocks noGrp="1"/>
          </p:cNvSpPr>
          <p:nvPr>
            <p:ph type="pic" sz="quarter" idx="30" hasCustomPrompt="1"/>
          </p:nvPr>
        </p:nvSpPr>
        <p:spPr>
          <a:xfrm>
            <a:off x="7350100" y="6550611"/>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74" name="図プレースホルダー 25"/>
          <p:cNvSpPr>
            <a:spLocks noGrp="1"/>
          </p:cNvSpPr>
          <p:nvPr>
            <p:ph type="pic" sz="quarter" idx="31" hasCustomPrompt="1"/>
          </p:nvPr>
        </p:nvSpPr>
        <p:spPr>
          <a:xfrm>
            <a:off x="7350100" y="3740054"/>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359710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anim calcmode="lin" valueType="num">
                                      <p:cBhvr>
                                        <p:cTn id="10" dur="500" fill="hold"/>
                                        <p:tgtEl>
                                          <p:spTgt spid="52"/>
                                        </p:tgtEl>
                                        <p:attrNameLst>
                                          <p:attrName>ppt_x</p:attrName>
                                        </p:attrNameLst>
                                      </p:cBhvr>
                                      <p:tavLst>
                                        <p:tav tm="0">
                                          <p:val>
                                            <p:fltVal val="0.5"/>
                                          </p:val>
                                        </p:tav>
                                        <p:tav tm="100000">
                                          <p:val>
                                            <p:strVal val="#ppt_x"/>
                                          </p:val>
                                        </p:tav>
                                      </p:tavLst>
                                    </p:anim>
                                    <p:anim calcmode="lin" valueType="num">
                                      <p:cBhvr>
                                        <p:cTn id="11" dur="500" fill="hold"/>
                                        <p:tgtEl>
                                          <p:spTgt spid="52"/>
                                        </p:tgtEl>
                                        <p:attrNameLst>
                                          <p:attrName>ppt_y</p:attrName>
                                        </p:attrNameLst>
                                      </p:cBhvr>
                                      <p:tavLst>
                                        <p:tav tm="0">
                                          <p:val>
                                            <p:fltVal val="0.5"/>
                                          </p:val>
                                        </p:tav>
                                        <p:tav tm="100000">
                                          <p:val>
                                            <p:strVal val="#ppt_y"/>
                                          </p:val>
                                        </p:tav>
                                      </p:tavLst>
                                    </p:anim>
                                  </p:childTnLst>
                                </p:cTn>
                              </p:par>
                              <p:par>
                                <p:cTn id="12" presetID="49" presetClass="entr" presetSubtype="0" decel="100000" fill="hold" grpId="1" nodeType="with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 calcmode="lin" valueType="num">
                                      <p:cBhvr>
                                        <p:cTn id="16" dur="500" fill="hold"/>
                                        <p:tgtEl>
                                          <p:spTgt spid="52"/>
                                        </p:tgtEl>
                                        <p:attrNameLst>
                                          <p:attrName>style.rotation</p:attrName>
                                        </p:attrNameLst>
                                      </p:cBhvr>
                                      <p:tavLst>
                                        <p:tav tm="0">
                                          <p:val>
                                            <p:fltVal val="360"/>
                                          </p:val>
                                        </p:tav>
                                        <p:tav tm="100000">
                                          <p:val>
                                            <p:fltVal val="0"/>
                                          </p:val>
                                        </p:tav>
                                      </p:tavLst>
                                    </p:anim>
                                    <p:animEffect transition="in" filter="fade">
                                      <p:cBhvr>
                                        <p:cTn id="17" dur="500"/>
                                        <p:tgtEl>
                                          <p:spTgt spid="52"/>
                                        </p:tgtEl>
                                      </p:cBhvr>
                                    </p:animEffect>
                                  </p:childTnLst>
                                </p:cTn>
                              </p:par>
                              <p:par>
                                <p:cTn id="18" presetID="53" presetClass="entr" presetSubtype="528" fill="hold" grpId="0" nodeType="with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p:cTn id="20" dur="500" fill="hold"/>
                                        <p:tgtEl>
                                          <p:spTgt spid="71"/>
                                        </p:tgtEl>
                                        <p:attrNameLst>
                                          <p:attrName>ppt_w</p:attrName>
                                        </p:attrNameLst>
                                      </p:cBhvr>
                                      <p:tavLst>
                                        <p:tav tm="0">
                                          <p:val>
                                            <p:fltVal val="0"/>
                                          </p:val>
                                        </p:tav>
                                        <p:tav tm="100000">
                                          <p:val>
                                            <p:strVal val="#ppt_w"/>
                                          </p:val>
                                        </p:tav>
                                      </p:tavLst>
                                    </p:anim>
                                    <p:anim calcmode="lin" valueType="num">
                                      <p:cBhvr>
                                        <p:cTn id="21" dur="500" fill="hold"/>
                                        <p:tgtEl>
                                          <p:spTgt spid="71"/>
                                        </p:tgtEl>
                                        <p:attrNameLst>
                                          <p:attrName>ppt_h</p:attrName>
                                        </p:attrNameLst>
                                      </p:cBhvr>
                                      <p:tavLst>
                                        <p:tav tm="0">
                                          <p:val>
                                            <p:fltVal val="0"/>
                                          </p:val>
                                        </p:tav>
                                        <p:tav tm="100000">
                                          <p:val>
                                            <p:strVal val="#ppt_h"/>
                                          </p:val>
                                        </p:tav>
                                      </p:tavLst>
                                    </p:anim>
                                    <p:animEffect transition="in" filter="fade">
                                      <p:cBhvr>
                                        <p:cTn id="22" dur="500"/>
                                        <p:tgtEl>
                                          <p:spTgt spid="71"/>
                                        </p:tgtEl>
                                      </p:cBhvr>
                                    </p:animEffect>
                                    <p:anim calcmode="lin" valueType="num">
                                      <p:cBhvr>
                                        <p:cTn id="23" dur="500" fill="hold"/>
                                        <p:tgtEl>
                                          <p:spTgt spid="71"/>
                                        </p:tgtEl>
                                        <p:attrNameLst>
                                          <p:attrName>ppt_x</p:attrName>
                                        </p:attrNameLst>
                                      </p:cBhvr>
                                      <p:tavLst>
                                        <p:tav tm="0">
                                          <p:val>
                                            <p:fltVal val="0.5"/>
                                          </p:val>
                                        </p:tav>
                                        <p:tav tm="100000">
                                          <p:val>
                                            <p:strVal val="#ppt_x"/>
                                          </p:val>
                                        </p:tav>
                                      </p:tavLst>
                                    </p:anim>
                                    <p:anim calcmode="lin" valueType="num">
                                      <p:cBhvr>
                                        <p:cTn id="24" dur="500" fill="hold"/>
                                        <p:tgtEl>
                                          <p:spTgt spid="71"/>
                                        </p:tgtEl>
                                        <p:attrNameLst>
                                          <p:attrName>ppt_y</p:attrName>
                                        </p:attrNameLst>
                                      </p:cBhvr>
                                      <p:tavLst>
                                        <p:tav tm="0">
                                          <p:val>
                                            <p:fltVal val="0.5"/>
                                          </p:val>
                                        </p:tav>
                                        <p:tav tm="100000">
                                          <p:val>
                                            <p:strVal val="#ppt_y"/>
                                          </p:val>
                                        </p:tav>
                                      </p:tavLst>
                                    </p:anim>
                                  </p:childTnLst>
                                </p:cTn>
                              </p:par>
                            </p:childTnLst>
                          </p:cTn>
                        </p:par>
                        <p:par>
                          <p:cTn id="25" fill="hold">
                            <p:stCondLst>
                              <p:cond delay="500"/>
                            </p:stCondLst>
                            <p:childTnLst>
                              <p:par>
                                <p:cTn id="26" presetID="2" presetClass="entr" presetSubtype="2" decel="100000" fill="hold" grpId="0" nodeType="afterEffect">
                                  <p:stCondLst>
                                    <p:cond delay="250"/>
                                  </p:stCondLst>
                                  <p:childTnLst>
                                    <p:set>
                                      <p:cBhvr>
                                        <p:cTn id="27" dur="1" fill="hold">
                                          <p:stCondLst>
                                            <p:cond delay="0"/>
                                          </p:stCondLst>
                                        </p:cTn>
                                        <p:tgtEl>
                                          <p:spTgt spid="57">
                                            <p:txEl>
                                              <p:pRg st="0" end="0"/>
                                            </p:txEl>
                                          </p:spTgt>
                                        </p:tgtEl>
                                        <p:attrNameLst>
                                          <p:attrName>style.visibility</p:attrName>
                                        </p:attrNameLst>
                                      </p:cBhvr>
                                      <p:to>
                                        <p:strVal val="visible"/>
                                      </p:to>
                                    </p:set>
                                    <p:anim calcmode="lin" valueType="num">
                                      <p:cBhvr additive="base">
                                        <p:cTn id="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7">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25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500" fill="hold"/>
                                        <p:tgtEl>
                                          <p:spTgt spid="58"/>
                                        </p:tgtEl>
                                        <p:attrNameLst>
                                          <p:attrName>ppt_x</p:attrName>
                                        </p:attrNameLst>
                                      </p:cBhvr>
                                      <p:tavLst>
                                        <p:tav tm="0">
                                          <p:val>
                                            <p:strVal val="#ppt_x"/>
                                          </p:val>
                                        </p:tav>
                                        <p:tav tm="100000">
                                          <p:val>
                                            <p:strVal val="#ppt_x"/>
                                          </p:val>
                                        </p:tav>
                                      </p:tavLst>
                                    </p:anim>
                                    <p:anim calcmode="lin" valueType="num">
                                      <p:cBhvr additive="base">
                                        <p:cTn id="33" dur="500" fill="hold"/>
                                        <p:tgtEl>
                                          <p:spTgt spid="58"/>
                                        </p:tgtEl>
                                        <p:attrNameLst>
                                          <p:attrName>ppt_y</p:attrName>
                                        </p:attrNameLst>
                                      </p:cBhvr>
                                      <p:tavLst>
                                        <p:tav tm="0">
                                          <p:val>
                                            <p:strVal val="1+#ppt_h/2"/>
                                          </p:val>
                                        </p:tav>
                                        <p:tav tm="100000">
                                          <p:val>
                                            <p:strVal val="#ppt_y"/>
                                          </p:val>
                                        </p:tav>
                                      </p:tavLst>
                                    </p:anim>
                                  </p:childTnLst>
                                </p:cTn>
                              </p:par>
                            </p:childTnLst>
                          </p:cTn>
                        </p:par>
                        <p:par>
                          <p:cTn id="34" fill="hold">
                            <p:stCondLst>
                              <p:cond delay="1250"/>
                            </p:stCondLst>
                            <p:childTnLst>
                              <p:par>
                                <p:cTn id="35" presetID="22" presetClass="entr" presetSubtype="8"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anim calcmode="lin" valueType="num">
                                      <p:cBhvr>
                                        <p:cTn id="44" dur="500" fill="hold"/>
                                        <p:tgtEl>
                                          <p:spTgt spid="53"/>
                                        </p:tgtEl>
                                        <p:attrNameLst>
                                          <p:attrName>ppt_x</p:attrName>
                                        </p:attrNameLst>
                                      </p:cBhvr>
                                      <p:tavLst>
                                        <p:tav tm="0">
                                          <p:val>
                                            <p:fltVal val="0.5"/>
                                          </p:val>
                                        </p:tav>
                                        <p:tav tm="100000">
                                          <p:val>
                                            <p:strVal val="#ppt_x"/>
                                          </p:val>
                                        </p:tav>
                                      </p:tavLst>
                                    </p:anim>
                                    <p:anim calcmode="lin" valueType="num">
                                      <p:cBhvr>
                                        <p:cTn id="45" dur="500" fill="hold"/>
                                        <p:tgtEl>
                                          <p:spTgt spid="53"/>
                                        </p:tgtEl>
                                        <p:attrNameLst>
                                          <p:attrName>ppt_y</p:attrName>
                                        </p:attrNameLst>
                                      </p:cBhvr>
                                      <p:tavLst>
                                        <p:tav tm="0">
                                          <p:val>
                                            <p:fltVal val="0.5"/>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p:cTn id="48" dur="500" fill="hold"/>
                                        <p:tgtEl>
                                          <p:spTgt spid="53"/>
                                        </p:tgtEl>
                                        <p:attrNameLst>
                                          <p:attrName>ppt_w</p:attrName>
                                        </p:attrNameLst>
                                      </p:cBhvr>
                                      <p:tavLst>
                                        <p:tav tm="0">
                                          <p:val>
                                            <p:fltVal val="0"/>
                                          </p:val>
                                        </p:tav>
                                        <p:tav tm="100000">
                                          <p:val>
                                            <p:strVal val="#ppt_w"/>
                                          </p:val>
                                        </p:tav>
                                      </p:tavLst>
                                    </p:anim>
                                    <p:anim calcmode="lin" valueType="num">
                                      <p:cBhvr>
                                        <p:cTn id="49" dur="500" fill="hold"/>
                                        <p:tgtEl>
                                          <p:spTgt spid="53"/>
                                        </p:tgtEl>
                                        <p:attrNameLst>
                                          <p:attrName>ppt_h</p:attrName>
                                        </p:attrNameLst>
                                      </p:cBhvr>
                                      <p:tavLst>
                                        <p:tav tm="0">
                                          <p:val>
                                            <p:fltVal val="0"/>
                                          </p:val>
                                        </p:tav>
                                        <p:tav tm="100000">
                                          <p:val>
                                            <p:strVal val="#ppt_h"/>
                                          </p:val>
                                        </p:tav>
                                      </p:tavLst>
                                    </p:anim>
                                    <p:anim calcmode="lin" valueType="num">
                                      <p:cBhvr>
                                        <p:cTn id="50" dur="500" fill="hold"/>
                                        <p:tgtEl>
                                          <p:spTgt spid="53"/>
                                        </p:tgtEl>
                                        <p:attrNameLst>
                                          <p:attrName>style.rotation</p:attrName>
                                        </p:attrNameLst>
                                      </p:cBhvr>
                                      <p:tavLst>
                                        <p:tav tm="0">
                                          <p:val>
                                            <p:fltVal val="360"/>
                                          </p:val>
                                        </p:tav>
                                        <p:tav tm="100000">
                                          <p:val>
                                            <p:fltVal val="0"/>
                                          </p:val>
                                        </p:tav>
                                      </p:tavLst>
                                    </p:anim>
                                    <p:animEffect transition="in" filter="fade">
                                      <p:cBhvr>
                                        <p:cTn id="51" dur="500"/>
                                        <p:tgtEl>
                                          <p:spTgt spid="53"/>
                                        </p:tgtEl>
                                      </p:cBhvr>
                                    </p:animEffect>
                                  </p:childTnLst>
                                </p:cTn>
                              </p:par>
                              <p:par>
                                <p:cTn id="52" presetID="53" presetClass="entr" presetSubtype="528" fill="hold" grpId="0" nodeType="with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anim calcmode="lin" valueType="num">
                                      <p:cBhvr>
                                        <p:cTn id="57" dur="500" fill="hold"/>
                                        <p:tgtEl>
                                          <p:spTgt spid="72"/>
                                        </p:tgtEl>
                                        <p:attrNameLst>
                                          <p:attrName>ppt_x</p:attrName>
                                        </p:attrNameLst>
                                      </p:cBhvr>
                                      <p:tavLst>
                                        <p:tav tm="0">
                                          <p:val>
                                            <p:fltVal val="0.5"/>
                                          </p:val>
                                        </p:tav>
                                        <p:tav tm="100000">
                                          <p:val>
                                            <p:strVal val="#ppt_x"/>
                                          </p:val>
                                        </p:tav>
                                      </p:tavLst>
                                    </p:anim>
                                    <p:anim calcmode="lin" valueType="num">
                                      <p:cBhvr>
                                        <p:cTn id="58" dur="500" fill="hold"/>
                                        <p:tgtEl>
                                          <p:spTgt spid="72"/>
                                        </p:tgtEl>
                                        <p:attrNameLst>
                                          <p:attrName>ppt_y</p:attrName>
                                        </p:attrNameLst>
                                      </p:cBhvr>
                                      <p:tavLst>
                                        <p:tav tm="0">
                                          <p:val>
                                            <p:fltVal val="0.5"/>
                                          </p:val>
                                        </p:tav>
                                        <p:tav tm="100000">
                                          <p:val>
                                            <p:strVal val="#ppt_y"/>
                                          </p:val>
                                        </p:tav>
                                      </p:tavLst>
                                    </p:anim>
                                  </p:childTnLst>
                                </p:cTn>
                              </p:par>
                            </p:childTnLst>
                          </p:cTn>
                        </p:par>
                        <p:par>
                          <p:cTn id="59" fill="hold">
                            <p:stCondLst>
                              <p:cond delay="2250"/>
                            </p:stCondLst>
                            <p:childTnLst>
                              <p:par>
                                <p:cTn id="60" presetID="2" presetClass="entr" presetSubtype="2" decel="100000" fill="hold" grpId="0" nodeType="afterEffect">
                                  <p:stCondLst>
                                    <p:cond delay="250"/>
                                  </p:stCondLst>
                                  <p:childTnLst>
                                    <p:set>
                                      <p:cBhvr>
                                        <p:cTn id="61" dur="1" fill="hold">
                                          <p:stCondLst>
                                            <p:cond delay="0"/>
                                          </p:stCondLst>
                                        </p:cTn>
                                        <p:tgtEl>
                                          <p:spTgt spid="60">
                                            <p:txEl>
                                              <p:pRg st="0" end="0"/>
                                            </p:txEl>
                                          </p:spTgt>
                                        </p:tgtEl>
                                        <p:attrNameLst>
                                          <p:attrName>style.visibility</p:attrName>
                                        </p:attrNameLst>
                                      </p:cBhvr>
                                      <p:to>
                                        <p:strVal val="visible"/>
                                      </p:to>
                                    </p:set>
                                    <p:anim calcmode="lin" valueType="num">
                                      <p:cBhvr additive="base">
                                        <p:cTn id="62"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60">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500" fill="hold"/>
                                        <p:tgtEl>
                                          <p:spTgt spid="61"/>
                                        </p:tgtEl>
                                        <p:attrNameLst>
                                          <p:attrName>ppt_x</p:attrName>
                                        </p:attrNameLst>
                                      </p:cBhvr>
                                      <p:tavLst>
                                        <p:tav tm="0">
                                          <p:val>
                                            <p:strVal val="#ppt_x"/>
                                          </p:val>
                                        </p:tav>
                                        <p:tav tm="100000">
                                          <p:val>
                                            <p:strVal val="#ppt_x"/>
                                          </p:val>
                                        </p:tav>
                                      </p:tavLst>
                                    </p:anim>
                                    <p:anim calcmode="lin" valueType="num">
                                      <p:cBhvr additive="base">
                                        <p:cTn id="67" dur="500" fill="hold"/>
                                        <p:tgtEl>
                                          <p:spTgt spid="61"/>
                                        </p:tgtEl>
                                        <p:attrNameLst>
                                          <p:attrName>ppt_y</p:attrName>
                                        </p:attrNameLst>
                                      </p:cBhvr>
                                      <p:tavLst>
                                        <p:tav tm="0">
                                          <p:val>
                                            <p:strVal val="1+#ppt_h/2"/>
                                          </p:val>
                                        </p:tav>
                                        <p:tav tm="100000">
                                          <p:val>
                                            <p:strVal val="#ppt_y"/>
                                          </p:val>
                                        </p:tav>
                                      </p:tavLst>
                                    </p:anim>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left)">
                                      <p:cBhvr>
                                        <p:cTn id="71" dur="500"/>
                                        <p:tgtEl>
                                          <p:spTgt spid="59"/>
                                        </p:tgtEl>
                                      </p:cBhvr>
                                    </p:animEffect>
                                  </p:childTnLst>
                                </p:cTn>
                              </p:par>
                            </p:childTnLst>
                          </p:cTn>
                        </p:par>
                        <p:par>
                          <p:cTn id="72" fill="hold">
                            <p:stCondLst>
                              <p:cond delay="3500"/>
                            </p:stCondLst>
                            <p:childTnLst>
                              <p:par>
                                <p:cTn id="73" presetID="53" presetClass="entr" presetSubtype="528"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animEffect transition="in" filter="fade">
                                      <p:cBhvr>
                                        <p:cTn id="77" dur="500"/>
                                        <p:tgtEl>
                                          <p:spTgt spid="54"/>
                                        </p:tgtEl>
                                      </p:cBhvr>
                                    </p:animEffect>
                                    <p:anim calcmode="lin" valueType="num">
                                      <p:cBhvr>
                                        <p:cTn id="78" dur="500" fill="hold"/>
                                        <p:tgtEl>
                                          <p:spTgt spid="54"/>
                                        </p:tgtEl>
                                        <p:attrNameLst>
                                          <p:attrName>ppt_x</p:attrName>
                                        </p:attrNameLst>
                                      </p:cBhvr>
                                      <p:tavLst>
                                        <p:tav tm="0">
                                          <p:val>
                                            <p:fltVal val="0.5"/>
                                          </p:val>
                                        </p:tav>
                                        <p:tav tm="100000">
                                          <p:val>
                                            <p:strVal val="#ppt_x"/>
                                          </p:val>
                                        </p:tav>
                                      </p:tavLst>
                                    </p:anim>
                                    <p:anim calcmode="lin" valueType="num">
                                      <p:cBhvr>
                                        <p:cTn id="79" dur="500" fill="hold"/>
                                        <p:tgtEl>
                                          <p:spTgt spid="54"/>
                                        </p:tgtEl>
                                        <p:attrNameLst>
                                          <p:attrName>ppt_y</p:attrName>
                                        </p:attrNameLst>
                                      </p:cBhvr>
                                      <p:tavLst>
                                        <p:tav tm="0">
                                          <p:val>
                                            <p:fltVal val="0.5"/>
                                          </p:val>
                                        </p:tav>
                                        <p:tav tm="100000">
                                          <p:val>
                                            <p:strVal val="#ppt_y"/>
                                          </p:val>
                                        </p:tav>
                                      </p:tavLst>
                                    </p:anim>
                                  </p:childTnLst>
                                </p:cTn>
                              </p:par>
                              <p:par>
                                <p:cTn id="80" presetID="49" presetClass="entr" presetSubtype="0" decel="100000" fill="hold" grpId="1" nodeType="withEffect">
                                  <p:stCondLst>
                                    <p:cond delay="0"/>
                                  </p:stCondLst>
                                  <p:childTnLst>
                                    <p:set>
                                      <p:cBhvr>
                                        <p:cTn id="81" dur="1" fill="hold">
                                          <p:stCondLst>
                                            <p:cond delay="0"/>
                                          </p:stCondLst>
                                        </p:cTn>
                                        <p:tgtEl>
                                          <p:spTgt spid="54"/>
                                        </p:tgtEl>
                                        <p:attrNameLst>
                                          <p:attrName>style.visibility</p:attrName>
                                        </p:attrNameLst>
                                      </p:cBhvr>
                                      <p:to>
                                        <p:strVal val="visible"/>
                                      </p:to>
                                    </p:set>
                                    <p:anim calcmode="lin" valueType="num">
                                      <p:cBhvr>
                                        <p:cTn id="82" dur="500" fill="hold"/>
                                        <p:tgtEl>
                                          <p:spTgt spid="54"/>
                                        </p:tgtEl>
                                        <p:attrNameLst>
                                          <p:attrName>ppt_w</p:attrName>
                                        </p:attrNameLst>
                                      </p:cBhvr>
                                      <p:tavLst>
                                        <p:tav tm="0">
                                          <p:val>
                                            <p:fltVal val="0"/>
                                          </p:val>
                                        </p:tav>
                                        <p:tav tm="100000">
                                          <p:val>
                                            <p:strVal val="#ppt_w"/>
                                          </p:val>
                                        </p:tav>
                                      </p:tavLst>
                                    </p:anim>
                                    <p:anim calcmode="lin" valueType="num">
                                      <p:cBhvr>
                                        <p:cTn id="83" dur="500" fill="hold"/>
                                        <p:tgtEl>
                                          <p:spTgt spid="54"/>
                                        </p:tgtEl>
                                        <p:attrNameLst>
                                          <p:attrName>ppt_h</p:attrName>
                                        </p:attrNameLst>
                                      </p:cBhvr>
                                      <p:tavLst>
                                        <p:tav tm="0">
                                          <p:val>
                                            <p:fltVal val="0"/>
                                          </p:val>
                                        </p:tav>
                                        <p:tav tm="100000">
                                          <p:val>
                                            <p:strVal val="#ppt_h"/>
                                          </p:val>
                                        </p:tav>
                                      </p:tavLst>
                                    </p:anim>
                                    <p:anim calcmode="lin" valueType="num">
                                      <p:cBhvr>
                                        <p:cTn id="84" dur="500" fill="hold"/>
                                        <p:tgtEl>
                                          <p:spTgt spid="54"/>
                                        </p:tgtEl>
                                        <p:attrNameLst>
                                          <p:attrName>style.rotation</p:attrName>
                                        </p:attrNameLst>
                                      </p:cBhvr>
                                      <p:tavLst>
                                        <p:tav tm="0">
                                          <p:val>
                                            <p:fltVal val="360"/>
                                          </p:val>
                                        </p:tav>
                                        <p:tav tm="100000">
                                          <p:val>
                                            <p:fltVal val="0"/>
                                          </p:val>
                                        </p:tav>
                                      </p:tavLst>
                                    </p:anim>
                                    <p:animEffect transition="in" filter="fade">
                                      <p:cBhvr>
                                        <p:cTn id="85" dur="500"/>
                                        <p:tgtEl>
                                          <p:spTgt spid="54"/>
                                        </p:tgtEl>
                                      </p:cBhvr>
                                    </p:animEffect>
                                  </p:childTnLst>
                                </p:cTn>
                              </p:par>
                              <p:par>
                                <p:cTn id="86" presetID="53" presetClass="entr" presetSubtype="528" fill="hold" grpId="0" nodeType="withEffect">
                                  <p:stCondLst>
                                    <p:cond delay="0"/>
                                  </p:stCondLst>
                                  <p:childTnLst>
                                    <p:set>
                                      <p:cBhvr>
                                        <p:cTn id="87" dur="1" fill="hold">
                                          <p:stCondLst>
                                            <p:cond delay="0"/>
                                          </p:stCondLst>
                                        </p:cTn>
                                        <p:tgtEl>
                                          <p:spTgt spid="73"/>
                                        </p:tgtEl>
                                        <p:attrNameLst>
                                          <p:attrName>style.visibility</p:attrName>
                                        </p:attrNameLst>
                                      </p:cBhvr>
                                      <p:to>
                                        <p:strVal val="visible"/>
                                      </p:to>
                                    </p:set>
                                    <p:anim calcmode="lin" valueType="num">
                                      <p:cBhvr>
                                        <p:cTn id="88" dur="500" fill="hold"/>
                                        <p:tgtEl>
                                          <p:spTgt spid="73"/>
                                        </p:tgtEl>
                                        <p:attrNameLst>
                                          <p:attrName>ppt_w</p:attrName>
                                        </p:attrNameLst>
                                      </p:cBhvr>
                                      <p:tavLst>
                                        <p:tav tm="0">
                                          <p:val>
                                            <p:fltVal val="0"/>
                                          </p:val>
                                        </p:tav>
                                        <p:tav tm="100000">
                                          <p:val>
                                            <p:strVal val="#ppt_w"/>
                                          </p:val>
                                        </p:tav>
                                      </p:tavLst>
                                    </p:anim>
                                    <p:anim calcmode="lin" valueType="num">
                                      <p:cBhvr>
                                        <p:cTn id="89" dur="500" fill="hold"/>
                                        <p:tgtEl>
                                          <p:spTgt spid="73"/>
                                        </p:tgtEl>
                                        <p:attrNameLst>
                                          <p:attrName>ppt_h</p:attrName>
                                        </p:attrNameLst>
                                      </p:cBhvr>
                                      <p:tavLst>
                                        <p:tav tm="0">
                                          <p:val>
                                            <p:fltVal val="0"/>
                                          </p:val>
                                        </p:tav>
                                        <p:tav tm="100000">
                                          <p:val>
                                            <p:strVal val="#ppt_h"/>
                                          </p:val>
                                        </p:tav>
                                      </p:tavLst>
                                    </p:anim>
                                    <p:animEffect transition="in" filter="fade">
                                      <p:cBhvr>
                                        <p:cTn id="90" dur="500"/>
                                        <p:tgtEl>
                                          <p:spTgt spid="73"/>
                                        </p:tgtEl>
                                      </p:cBhvr>
                                    </p:animEffect>
                                    <p:anim calcmode="lin" valueType="num">
                                      <p:cBhvr>
                                        <p:cTn id="91" dur="500" fill="hold"/>
                                        <p:tgtEl>
                                          <p:spTgt spid="73"/>
                                        </p:tgtEl>
                                        <p:attrNameLst>
                                          <p:attrName>ppt_x</p:attrName>
                                        </p:attrNameLst>
                                      </p:cBhvr>
                                      <p:tavLst>
                                        <p:tav tm="0">
                                          <p:val>
                                            <p:fltVal val="0.5"/>
                                          </p:val>
                                        </p:tav>
                                        <p:tav tm="100000">
                                          <p:val>
                                            <p:strVal val="#ppt_x"/>
                                          </p:val>
                                        </p:tav>
                                      </p:tavLst>
                                    </p:anim>
                                    <p:anim calcmode="lin" valueType="num">
                                      <p:cBhvr>
                                        <p:cTn id="92" dur="500" fill="hold"/>
                                        <p:tgtEl>
                                          <p:spTgt spid="73"/>
                                        </p:tgtEl>
                                        <p:attrNameLst>
                                          <p:attrName>ppt_y</p:attrName>
                                        </p:attrNameLst>
                                      </p:cBhvr>
                                      <p:tavLst>
                                        <p:tav tm="0">
                                          <p:val>
                                            <p:fltVal val="0.5"/>
                                          </p:val>
                                        </p:tav>
                                        <p:tav tm="100000">
                                          <p:val>
                                            <p:strVal val="#ppt_y"/>
                                          </p:val>
                                        </p:tav>
                                      </p:tavLst>
                                    </p:anim>
                                  </p:childTnLst>
                                </p:cTn>
                              </p:par>
                            </p:childTnLst>
                          </p:cTn>
                        </p:par>
                        <p:par>
                          <p:cTn id="93" fill="hold">
                            <p:stCondLst>
                              <p:cond delay="4000"/>
                            </p:stCondLst>
                            <p:childTnLst>
                              <p:par>
                                <p:cTn id="94" presetID="2" presetClass="entr" presetSubtype="8" decel="100000" fill="hold" grpId="0" nodeType="afterEffect">
                                  <p:stCondLst>
                                    <p:cond delay="250"/>
                                  </p:stCondLst>
                                  <p:childTnLst>
                                    <p:set>
                                      <p:cBhvr>
                                        <p:cTn id="95" dur="1" fill="hold">
                                          <p:stCondLst>
                                            <p:cond delay="0"/>
                                          </p:stCondLst>
                                        </p:cTn>
                                        <p:tgtEl>
                                          <p:spTgt spid="63">
                                            <p:txEl>
                                              <p:pRg st="0" end="0"/>
                                            </p:txEl>
                                          </p:spTgt>
                                        </p:tgtEl>
                                        <p:attrNameLst>
                                          <p:attrName>style.visibility</p:attrName>
                                        </p:attrNameLst>
                                      </p:cBhvr>
                                      <p:to>
                                        <p:strVal val="visible"/>
                                      </p:to>
                                    </p:set>
                                    <p:anim calcmode="lin" valueType="num">
                                      <p:cBhvr additive="base">
                                        <p:cTn id="96" dur="500" fill="hold"/>
                                        <p:tgtEl>
                                          <p:spTgt spid="63">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63">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4" decel="100000" fill="hold" grpId="0" nodeType="withEffect">
                                  <p:stCondLst>
                                    <p:cond delay="250"/>
                                  </p:stCondLst>
                                  <p:childTnLst>
                                    <p:set>
                                      <p:cBhvr>
                                        <p:cTn id="99" dur="1" fill="hold">
                                          <p:stCondLst>
                                            <p:cond delay="0"/>
                                          </p:stCondLst>
                                        </p:cTn>
                                        <p:tgtEl>
                                          <p:spTgt spid="64"/>
                                        </p:tgtEl>
                                        <p:attrNameLst>
                                          <p:attrName>style.visibility</p:attrName>
                                        </p:attrNameLst>
                                      </p:cBhvr>
                                      <p:to>
                                        <p:strVal val="visible"/>
                                      </p:to>
                                    </p:set>
                                    <p:anim calcmode="lin" valueType="num">
                                      <p:cBhvr additive="base">
                                        <p:cTn id="100" dur="500" fill="hold"/>
                                        <p:tgtEl>
                                          <p:spTgt spid="64"/>
                                        </p:tgtEl>
                                        <p:attrNameLst>
                                          <p:attrName>ppt_x</p:attrName>
                                        </p:attrNameLst>
                                      </p:cBhvr>
                                      <p:tavLst>
                                        <p:tav tm="0">
                                          <p:val>
                                            <p:strVal val="#ppt_x"/>
                                          </p:val>
                                        </p:tav>
                                        <p:tav tm="100000">
                                          <p:val>
                                            <p:strVal val="#ppt_x"/>
                                          </p:val>
                                        </p:tav>
                                      </p:tavLst>
                                    </p:anim>
                                    <p:anim calcmode="lin" valueType="num">
                                      <p:cBhvr additive="base">
                                        <p:cTn id="101" dur="500" fill="hold"/>
                                        <p:tgtEl>
                                          <p:spTgt spid="64"/>
                                        </p:tgtEl>
                                        <p:attrNameLst>
                                          <p:attrName>ppt_y</p:attrName>
                                        </p:attrNameLst>
                                      </p:cBhvr>
                                      <p:tavLst>
                                        <p:tav tm="0">
                                          <p:val>
                                            <p:strVal val="1+#ppt_h/2"/>
                                          </p:val>
                                        </p:tav>
                                        <p:tav tm="100000">
                                          <p:val>
                                            <p:strVal val="#ppt_y"/>
                                          </p:val>
                                        </p:tav>
                                      </p:tavLst>
                                    </p:anim>
                                  </p:childTnLst>
                                </p:cTn>
                              </p:par>
                            </p:childTnLst>
                          </p:cTn>
                        </p:par>
                        <p:par>
                          <p:cTn id="102" fill="hold">
                            <p:stCondLst>
                              <p:cond delay="4750"/>
                            </p:stCondLst>
                            <p:childTnLst>
                              <p:par>
                                <p:cTn id="103" presetID="22" presetClass="entr" presetSubtype="2"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right)">
                                      <p:cBhvr>
                                        <p:cTn id="105" dur="500"/>
                                        <p:tgtEl>
                                          <p:spTgt spid="62"/>
                                        </p:tgtEl>
                                      </p:cBhvr>
                                    </p:animEffect>
                                  </p:childTnLst>
                                </p:cTn>
                              </p:par>
                            </p:childTnLst>
                          </p:cTn>
                        </p:par>
                        <p:par>
                          <p:cTn id="106" fill="hold">
                            <p:stCondLst>
                              <p:cond delay="5250"/>
                            </p:stCondLst>
                            <p:childTnLst>
                              <p:par>
                                <p:cTn id="107" presetID="53" presetClass="entr" presetSubtype="528"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anim calcmode="lin" valueType="num">
                                      <p:cBhvr>
                                        <p:cTn id="109" dur="500" fill="hold"/>
                                        <p:tgtEl>
                                          <p:spTgt spid="55"/>
                                        </p:tgtEl>
                                        <p:attrNameLst>
                                          <p:attrName>ppt_w</p:attrName>
                                        </p:attrNameLst>
                                      </p:cBhvr>
                                      <p:tavLst>
                                        <p:tav tm="0">
                                          <p:val>
                                            <p:fltVal val="0"/>
                                          </p:val>
                                        </p:tav>
                                        <p:tav tm="100000">
                                          <p:val>
                                            <p:strVal val="#ppt_w"/>
                                          </p:val>
                                        </p:tav>
                                      </p:tavLst>
                                    </p:anim>
                                    <p:anim calcmode="lin" valueType="num">
                                      <p:cBhvr>
                                        <p:cTn id="110" dur="500" fill="hold"/>
                                        <p:tgtEl>
                                          <p:spTgt spid="55"/>
                                        </p:tgtEl>
                                        <p:attrNameLst>
                                          <p:attrName>ppt_h</p:attrName>
                                        </p:attrNameLst>
                                      </p:cBhvr>
                                      <p:tavLst>
                                        <p:tav tm="0">
                                          <p:val>
                                            <p:fltVal val="0"/>
                                          </p:val>
                                        </p:tav>
                                        <p:tav tm="100000">
                                          <p:val>
                                            <p:strVal val="#ppt_h"/>
                                          </p:val>
                                        </p:tav>
                                      </p:tavLst>
                                    </p:anim>
                                    <p:animEffect transition="in" filter="fade">
                                      <p:cBhvr>
                                        <p:cTn id="111" dur="500"/>
                                        <p:tgtEl>
                                          <p:spTgt spid="55"/>
                                        </p:tgtEl>
                                      </p:cBhvr>
                                    </p:animEffect>
                                    <p:anim calcmode="lin" valueType="num">
                                      <p:cBhvr>
                                        <p:cTn id="112" dur="500" fill="hold"/>
                                        <p:tgtEl>
                                          <p:spTgt spid="55"/>
                                        </p:tgtEl>
                                        <p:attrNameLst>
                                          <p:attrName>ppt_x</p:attrName>
                                        </p:attrNameLst>
                                      </p:cBhvr>
                                      <p:tavLst>
                                        <p:tav tm="0">
                                          <p:val>
                                            <p:fltVal val="0.5"/>
                                          </p:val>
                                        </p:tav>
                                        <p:tav tm="100000">
                                          <p:val>
                                            <p:strVal val="#ppt_x"/>
                                          </p:val>
                                        </p:tav>
                                      </p:tavLst>
                                    </p:anim>
                                    <p:anim calcmode="lin" valueType="num">
                                      <p:cBhvr>
                                        <p:cTn id="113" dur="500" fill="hold"/>
                                        <p:tgtEl>
                                          <p:spTgt spid="55"/>
                                        </p:tgtEl>
                                        <p:attrNameLst>
                                          <p:attrName>ppt_y</p:attrName>
                                        </p:attrNameLst>
                                      </p:cBhvr>
                                      <p:tavLst>
                                        <p:tav tm="0">
                                          <p:val>
                                            <p:fltVal val="0.5"/>
                                          </p:val>
                                        </p:tav>
                                        <p:tav tm="100000">
                                          <p:val>
                                            <p:strVal val="#ppt_y"/>
                                          </p:val>
                                        </p:tav>
                                      </p:tavLst>
                                    </p:anim>
                                  </p:childTnLst>
                                </p:cTn>
                              </p:par>
                              <p:par>
                                <p:cTn id="114" presetID="49" presetClass="entr" presetSubtype="0" decel="100000" fill="hold" grpId="1" nodeType="with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p:cTn id="116" dur="500" fill="hold"/>
                                        <p:tgtEl>
                                          <p:spTgt spid="55"/>
                                        </p:tgtEl>
                                        <p:attrNameLst>
                                          <p:attrName>ppt_w</p:attrName>
                                        </p:attrNameLst>
                                      </p:cBhvr>
                                      <p:tavLst>
                                        <p:tav tm="0">
                                          <p:val>
                                            <p:fltVal val="0"/>
                                          </p:val>
                                        </p:tav>
                                        <p:tav tm="100000">
                                          <p:val>
                                            <p:strVal val="#ppt_w"/>
                                          </p:val>
                                        </p:tav>
                                      </p:tavLst>
                                    </p:anim>
                                    <p:anim calcmode="lin" valueType="num">
                                      <p:cBhvr>
                                        <p:cTn id="117" dur="500" fill="hold"/>
                                        <p:tgtEl>
                                          <p:spTgt spid="55"/>
                                        </p:tgtEl>
                                        <p:attrNameLst>
                                          <p:attrName>ppt_h</p:attrName>
                                        </p:attrNameLst>
                                      </p:cBhvr>
                                      <p:tavLst>
                                        <p:tav tm="0">
                                          <p:val>
                                            <p:fltVal val="0"/>
                                          </p:val>
                                        </p:tav>
                                        <p:tav tm="100000">
                                          <p:val>
                                            <p:strVal val="#ppt_h"/>
                                          </p:val>
                                        </p:tav>
                                      </p:tavLst>
                                    </p:anim>
                                    <p:anim calcmode="lin" valueType="num">
                                      <p:cBhvr>
                                        <p:cTn id="118" dur="500" fill="hold"/>
                                        <p:tgtEl>
                                          <p:spTgt spid="55"/>
                                        </p:tgtEl>
                                        <p:attrNameLst>
                                          <p:attrName>style.rotation</p:attrName>
                                        </p:attrNameLst>
                                      </p:cBhvr>
                                      <p:tavLst>
                                        <p:tav tm="0">
                                          <p:val>
                                            <p:fltVal val="360"/>
                                          </p:val>
                                        </p:tav>
                                        <p:tav tm="100000">
                                          <p:val>
                                            <p:fltVal val="0"/>
                                          </p:val>
                                        </p:tav>
                                      </p:tavLst>
                                    </p:anim>
                                    <p:animEffect transition="in" filter="fade">
                                      <p:cBhvr>
                                        <p:cTn id="119" dur="500"/>
                                        <p:tgtEl>
                                          <p:spTgt spid="55"/>
                                        </p:tgtEl>
                                      </p:cBhvr>
                                    </p:animEffect>
                                  </p:childTnLst>
                                </p:cTn>
                              </p:par>
                              <p:par>
                                <p:cTn id="120" presetID="53" presetClass="entr" presetSubtype="528"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 calcmode="lin" valueType="num">
                                      <p:cBhvr>
                                        <p:cTn id="122" dur="500" fill="hold"/>
                                        <p:tgtEl>
                                          <p:spTgt spid="74"/>
                                        </p:tgtEl>
                                        <p:attrNameLst>
                                          <p:attrName>ppt_w</p:attrName>
                                        </p:attrNameLst>
                                      </p:cBhvr>
                                      <p:tavLst>
                                        <p:tav tm="0">
                                          <p:val>
                                            <p:fltVal val="0"/>
                                          </p:val>
                                        </p:tav>
                                        <p:tav tm="100000">
                                          <p:val>
                                            <p:strVal val="#ppt_w"/>
                                          </p:val>
                                        </p:tav>
                                      </p:tavLst>
                                    </p:anim>
                                    <p:anim calcmode="lin" valueType="num">
                                      <p:cBhvr>
                                        <p:cTn id="123" dur="500" fill="hold"/>
                                        <p:tgtEl>
                                          <p:spTgt spid="74"/>
                                        </p:tgtEl>
                                        <p:attrNameLst>
                                          <p:attrName>ppt_h</p:attrName>
                                        </p:attrNameLst>
                                      </p:cBhvr>
                                      <p:tavLst>
                                        <p:tav tm="0">
                                          <p:val>
                                            <p:fltVal val="0"/>
                                          </p:val>
                                        </p:tav>
                                        <p:tav tm="100000">
                                          <p:val>
                                            <p:strVal val="#ppt_h"/>
                                          </p:val>
                                        </p:tav>
                                      </p:tavLst>
                                    </p:anim>
                                    <p:animEffect transition="in" filter="fade">
                                      <p:cBhvr>
                                        <p:cTn id="124" dur="500"/>
                                        <p:tgtEl>
                                          <p:spTgt spid="74"/>
                                        </p:tgtEl>
                                      </p:cBhvr>
                                    </p:animEffect>
                                    <p:anim calcmode="lin" valueType="num">
                                      <p:cBhvr>
                                        <p:cTn id="125" dur="500" fill="hold"/>
                                        <p:tgtEl>
                                          <p:spTgt spid="74"/>
                                        </p:tgtEl>
                                        <p:attrNameLst>
                                          <p:attrName>ppt_x</p:attrName>
                                        </p:attrNameLst>
                                      </p:cBhvr>
                                      <p:tavLst>
                                        <p:tav tm="0">
                                          <p:val>
                                            <p:fltVal val="0.5"/>
                                          </p:val>
                                        </p:tav>
                                        <p:tav tm="100000">
                                          <p:val>
                                            <p:strVal val="#ppt_x"/>
                                          </p:val>
                                        </p:tav>
                                      </p:tavLst>
                                    </p:anim>
                                    <p:anim calcmode="lin" valueType="num">
                                      <p:cBhvr>
                                        <p:cTn id="126" dur="500" fill="hold"/>
                                        <p:tgtEl>
                                          <p:spTgt spid="74"/>
                                        </p:tgtEl>
                                        <p:attrNameLst>
                                          <p:attrName>ppt_y</p:attrName>
                                        </p:attrNameLst>
                                      </p:cBhvr>
                                      <p:tavLst>
                                        <p:tav tm="0">
                                          <p:val>
                                            <p:fltVal val="0.5"/>
                                          </p:val>
                                        </p:tav>
                                        <p:tav tm="100000">
                                          <p:val>
                                            <p:strVal val="#ppt_y"/>
                                          </p:val>
                                        </p:tav>
                                      </p:tavLst>
                                    </p:anim>
                                  </p:childTnLst>
                                </p:cTn>
                              </p:par>
                            </p:childTnLst>
                          </p:cTn>
                        </p:par>
                        <p:par>
                          <p:cTn id="127" fill="hold">
                            <p:stCondLst>
                              <p:cond delay="5750"/>
                            </p:stCondLst>
                            <p:childTnLst>
                              <p:par>
                                <p:cTn id="128" presetID="2" presetClass="entr" presetSubtype="8" decel="100000" fill="hold" grpId="0" nodeType="afterEffect">
                                  <p:stCondLst>
                                    <p:cond delay="250"/>
                                  </p:stCondLst>
                                  <p:childTnLst>
                                    <p:set>
                                      <p:cBhvr>
                                        <p:cTn id="129" dur="1" fill="hold">
                                          <p:stCondLst>
                                            <p:cond delay="0"/>
                                          </p:stCondLst>
                                        </p:cTn>
                                        <p:tgtEl>
                                          <p:spTgt spid="69">
                                            <p:txEl>
                                              <p:pRg st="0" end="0"/>
                                            </p:txEl>
                                          </p:spTgt>
                                        </p:tgtEl>
                                        <p:attrNameLst>
                                          <p:attrName>style.visibility</p:attrName>
                                        </p:attrNameLst>
                                      </p:cBhvr>
                                      <p:to>
                                        <p:strVal val="visible"/>
                                      </p:to>
                                    </p:set>
                                    <p:anim calcmode="lin" valueType="num">
                                      <p:cBhvr additive="base">
                                        <p:cTn id="130" dur="500" fill="hold"/>
                                        <p:tgtEl>
                                          <p:spTgt spid="69">
                                            <p:txEl>
                                              <p:pRg st="0" end="0"/>
                                            </p:txEl>
                                          </p:spTgt>
                                        </p:tgtEl>
                                        <p:attrNameLst>
                                          <p:attrName>ppt_x</p:attrName>
                                        </p:attrNameLst>
                                      </p:cBhvr>
                                      <p:tavLst>
                                        <p:tav tm="0">
                                          <p:val>
                                            <p:strVal val="0-#ppt_w/2"/>
                                          </p:val>
                                        </p:tav>
                                        <p:tav tm="100000">
                                          <p:val>
                                            <p:strVal val="#ppt_x"/>
                                          </p:val>
                                        </p:tav>
                                      </p:tavLst>
                                    </p:anim>
                                    <p:anim calcmode="lin" valueType="num">
                                      <p:cBhvr additive="base">
                                        <p:cTn id="131" dur="500" fill="hold"/>
                                        <p:tgtEl>
                                          <p:spTgt spid="69">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250"/>
                                  </p:stCondLst>
                                  <p:childTnLst>
                                    <p:set>
                                      <p:cBhvr>
                                        <p:cTn id="133" dur="1" fill="hold">
                                          <p:stCondLst>
                                            <p:cond delay="0"/>
                                          </p:stCondLst>
                                        </p:cTn>
                                        <p:tgtEl>
                                          <p:spTgt spid="70"/>
                                        </p:tgtEl>
                                        <p:attrNameLst>
                                          <p:attrName>style.visibility</p:attrName>
                                        </p:attrNameLst>
                                      </p:cBhvr>
                                      <p:to>
                                        <p:strVal val="visible"/>
                                      </p:to>
                                    </p:set>
                                    <p:anim calcmode="lin" valueType="num">
                                      <p:cBhvr additive="base">
                                        <p:cTn id="134" dur="500" fill="hold"/>
                                        <p:tgtEl>
                                          <p:spTgt spid="70"/>
                                        </p:tgtEl>
                                        <p:attrNameLst>
                                          <p:attrName>ppt_x</p:attrName>
                                        </p:attrNameLst>
                                      </p:cBhvr>
                                      <p:tavLst>
                                        <p:tav tm="0">
                                          <p:val>
                                            <p:strVal val="#ppt_x"/>
                                          </p:val>
                                        </p:tav>
                                        <p:tav tm="100000">
                                          <p:val>
                                            <p:strVal val="#ppt_x"/>
                                          </p:val>
                                        </p:tav>
                                      </p:tavLst>
                                    </p:anim>
                                    <p:anim calcmode="lin" valueType="num">
                                      <p:cBhvr additive="base">
                                        <p:cTn id="135" dur="500" fill="hold"/>
                                        <p:tgtEl>
                                          <p:spTgt spid="70"/>
                                        </p:tgtEl>
                                        <p:attrNameLst>
                                          <p:attrName>ppt_y</p:attrName>
                                        </p:attrNameLst>
                                      </p:cBhvr>
                                      <p:tavLst>
                                        <p:tav tm="0">
                                          <p:val>
                                            <p:strVal val="1+#ppt_h/2"/>
                                          </p:val>
                                        </p:tav>
                                        <p:tav tm="100000">
                                          <p:val>
                                            <p:strVal val="#ppt_y"/>
                                          </p:val>
                                        </p:tav>
                                      </p:tavLst>
                                    </p:anim>
                                  </p:childTnLst>
                                </p:cTn>
                              </p:par>
                            </p:childTnLst>
                          </p:cTn>
                        </p:par>
                        <p:par>
                          <p:cTn id="136" fill="hold">
                            <p:stCondLst>
                              <p:cond delay="6500"/>
                            </p:stCondLst>
                            <p:childTnLst>
                              <p:par>
                                <p:cTn id="137" presetID="22" presetClass="entr" presetSubtype="2" fill="hold" grpId="0" nodeType="afterEffect">
                                  <p:stCondLst>
                                    <p:cond delay="0"/>
                                  </p:stCondLst>
                                  <p:childTnLst>
                                    <p:set>
                                      <p:cBhvr>
                                        <p:cTn id="138" dur="1" fill="hold">
                                          <p:stCondLst>
                                            <p:cond delay="0"/>
                                          </p:stCondLst>
                                        </p:cTn>
                                        <p:tgtEl>
                                          <p:spTgt spid="68"/>
                                        </p:tgtEl>
                                        <p:attrNameLst>
                                          <p:attrName>style.visibility</p:attrName>
                                        </p:attrNameLst>
                                      </p:cBhvr>
                                      <p:to>
                                        <p:strVal val="visible"/>
                                      </p:to>
                                    </p:set>
                                    <p:animEffect transition="in" filter="wipe(right)">
                                      <p:cBhvr>
                                        <p:cTn id="13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2" presetClass="entr" presetSubtype="2" decel="100000" fill="hold" nodeType="afterEffect">
                  <p:stCondLst>
                    <p:cond delay="2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P spid="59" grpId="0">
        <p:tmplLst>
          <p:tmpl>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animBg="1"/>
      <p:bldP spid="62" grpId="0">
        <p:tmplLst>
          <p:tmpl>
            <p:tnLst>
              <p:par>
                <p:cTn presetID="22" presetClass="entr" presetSubtype="2"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500"/>
                        <p:tgtEl>
                          <p:spTgt spid="62"/>
                        </p:tgtEl>
                      </p:cBhvr>
                    </p:animEffect>
                  </p:childTnLst>
                </p:cTn>
              </p:par>
            </p:tnLst>
          </p:tmpl>
        </p:tmplLst>
      </p:bldP>
      <p:bldP spid="63" grpId="0" build="p">
        <p:tmplLst>
          <p:tmpl lvl="1">
            <p:tnLst>
              <p:par>
                <p:cTn presetID="2" presetClass="entr" presetSubtype="8"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0-#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P spid="64" grpId="0" animBg="1"/>
      <p:bldP spid="68" grpId="0">
        <p:tmplLst>
          <p:tmpl>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 presetClass="entr" presetSubtype="8"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0-#ppt_w/2"/>
                          </p:val>
                        </p:tav>
                        <p:tav tm="100000">
                          <p:val>
                            <p:strVal val="#ppt_x"/>
                          </p:val>
                        </p:tav>
                      </p:tavLst>
                    </p:anim>
                    <p:anim calcmode="lin" valueType="num">
                      <p:cBhvr additive="base">
                        <p:cTn dur="500" fill="hold"/>
                        <p:tgtEl>
                          <p:spTgt spid="69"/>
                        </p:tgtEl>
                        <p:attrNameLst>
                          <p:attrName>ppt_y</p:attrName>
                        </p:attrNameLst>
                      </p:cBhvr>
                      <p:tavLst>
                        <p:tav tm="0">
                          <p:val>
                            <p:strVal val="#ppt_y"/>
                          </p:val>
                        </p:tav>
                        <p:tav tm="100000">
                          <p:val>
                            <p:strVal val="#ppt_y"/>
                          </p:val>
                        </p:tav>
                      </p:tavLst>
                    </p:anim>
                  </p:childTnLst>
                </p:cTn>
              </p:par>
            </p:tnLst>
          </p:tmpl>
        </p:tmplLst>
      </p:bldP>
      <p:bldP spid="70" grpId="0" animBg="1"/>
      <p:bldP spid="71" grpId="0"/>
      <p:bldP spid="72" grpId="0"/>
      <p:bldP spid="73" grpId="0"/>
      <p:bldP spid="74"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21288" y="4698914"/>
            <a:ext cx="7484301"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21288" y="3578967"/>
            <a:ext cx="748430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1332240" y="4416703"/>
            <a:ext cx="161121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2"/>
          <p:cNvSpPr>
            <a:spLocks noGrp="1"/>
          </p:cNvSpPr>
          <p:nvPr>
            <p:ph type="body" sz="quarter" idx="14" hasCustomPrompt="1"/>
          </p:nvPr>
        </p:nvSpPr>
        <p:spPr>
          <a:xfrm>
            <a:off x="9542816" y="4701002"/>
            <a:ext cx="7484301"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9" name="テキスト プレースホルダー 12"/>
          <p:cNvSpPr>
            <a:spLocks noGrp="1"/>
          </p:cNvSpPr>
          <p:nvPr>
            <p:ph type="body" sz="quarter" idx="15" hasCustomPrompt="1"/>
          </p:nvPr>
        </p:nvSpPr>
        <p:spPr>
          <a:xfrm>
            <a:off x="9542816" y="3581055"/>
            <a:ext cx="7484301"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 name="正方形/長方形 9"/>
          <p:cNvSpPr/>
          <p:nvPr userDrawn="1"/>
        </p:nvSpPr>
        <p:spPr>
          <a:xfrm>
            <a:off x="9653768" y="4418791"/>
            <a:ext cx="161121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543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 presetClass="entr" presetSubtype="8" decel="100000" fill="hold" grpId="0" nodeType="afterEffect">
                                  <p:stCondLst>
                                    <p:cond delay="25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8"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山形 6"/>
          <p:cNvSpPr/>
          <p:nvPr userDrawn="1"/>
        </p:nvSpPr>
        <p:spPr>
          <a:xfrm>
            <a:off x="892704" y="4364211"/>
            <a:ext cx="4173971" cy="5660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01</a:t>
            </a:r>
            <a:endParaRPr kumimoji="1" lang="ja-JP" altLang="en-US" sz="2800" dirty="0">
              <a:solidFill>
                <a:schemeClr val="bg1"/>
              </a:solidFill>
            </a:endParaRPr>
          </a:p>
        </p:txBody>
      </p:sp>
      <p:sp>
        <p:nvSpPr>
          <p:cNvPr id="50" name="山形 49"/>
          <p:cNvSpPr/>
          <p:nvPr userDrawn="1"/>
        </p:nvSpPr>
        <p:spPr>
          <a:xfrm>
            <a:off x="4970029" y="4364211"/>
            <a:ext cx="4173971" cy="56605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02</a:t>
            </a:r>
            <a:endParaRPr kumimoji="1" lang="ja-JP" altLang="en-US" sz="2800" dirty="0">
              <a:solidFill>
                <a:schemeClr val="bg1"/>
              </a:solidFill>
            </a:endParaRPr>
          </a:p>
        </p:txBody>
      </p:sp>
      <p:sp>
        <p:nvSpPr>
          <p:cNvPr id="51" name="山形 50"/>
          <p:cNvSpPr/>
          <p:nvPr userDrawn="1"/>
        </p:nvSpPr>
        <p:spPr>
          <a:xfrm>
            <a:off x="9047354" y="4364211"/>
            <a:ext cx="4173971" cy="56605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03</a:t>
            </a:r>
            <a:endParaRPr kumimoji="1" lang="ja-JP" altLang="en-US" sz="2800" dirty="0">
              <a:solidFill>
                <a:schemeClr val="bg1"/>
              </a:solidFill>
            </a:endParaRPr>
          </a:p>
        </p:txBody>
      </p:sp>
      <p:sp>
        <p:nvSpPr>
          <p:cNvPr id="52" name="山形 51"/>
          <p:cNvSpPr/>
          <p:nvPr userDrawn="1"/>
        </p:nvSpPr>
        <p:spPr>
          <a:xfrm>
            <a:off x="13124679" y="4364210"/>
            <a:ext cx="4173971" cy="566057"/>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bg1"/>
                </a:solidFill>
              </a:rPr>
              <a:t>04</a:t>
            </a:r>
            <a:endParaRPr kumimoji="1" lang="ja-JP" altLang="en-US" sz="2800" dirty="0">
              <a:solidFill>
                <a:schemeClr val="bg1"/>
              </a:solidFill>
            </a:endParaRPr>
          </a:p>
        </p:txBody>
      </p:sp>
      <p:sp>
        <p:nvSpPr>
          <p:cNvPr id="53" name="テキスト プレースホルダー 12"/>
          <p:cNvSpPr>
            <a:spLocks noGrp="1"/>
          </p:cNvSpPr>
          <p:nvPr>
            <p:ph type="body" sz="quarter" idx="12" hasCustomPrompt="1"/>
          </p:nvPr>
        </p:nvSpPr>
        <p:spPr>
          <a:xfrm>
            <a:off x="892704"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4" name="テキスト プレースホルダー 12"/>
          <p:cNvSpPr>
            <a:spLocks noGrp="1"/>
          </p:cNvSpPr>
          <p:nvPr>
            <p:ph type="body" sz="quarter" idx="14" hasCustomPrompt="1"/>
          </p:nvPr>
        </p:nvSpPr>
        <p:spPr>
          <a:xfrm>
            <a:off x="892704"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5" name="テキスト プレースホルダー 12"/>
          <p:cNvSpPr>
            <a:spLocks noGrp="1"/>
          </p:cNvSpPr>
          <p:nvPr>
            <p:ph type="body" sz="quarter" idx="15" hasCustomPrompt="1"/>
          </p:nvPr>
        </p:nvSpPr>
        <p:spPr>
          <a:xfrm>
            <a:off x="4970029"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6" name="テキスト プレースホルダー 12"/>
          <p:cNvSpPr>
            <a:spLocks noGrp="1"/>
          </p:cNvSpPr>
          <p:nvPr>
            <p:ph type="body" sz="quarter" idx="16" hasCustomPrompt="1"/>
          </p:nvPr>
        </p:nvSpPr>
        <p:spPr>
          <a:xfrm>
            <a:off x="4970029"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7" name="テキスト プレースホルダー 12"/>
          <p:cNvSpPr>
            <a:spLocks noGrp="1"/>
          </p:cNvSpPr>
          <p:nvPr>
            <p:ph type="body" sz="quarter" idx="17" hasCustomPrompt="1"/>
          </p:nvPr>
        </p:nvSpPr>
        <p:spPr>
          <a:xfrm>
            <a:off x="9047354"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8" name="テキスト プレースホルダー 12"/>
          <p:cNvSpPr>
            <a:spLocks noGrp="1"/>
          </p:cNvSpPr>
          <p:nvPr>
            <p:ph type="body" sz="quarter" idx="18" hasCustomPrompt="1"/>
          </p:nvPr>
        </p:nvSpPr>
        <p:spPr>
          <a:xfrm>
            <a:off x="9047354"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9" name="テキスト プレースホルダー 12"/>
          <p:cNvSpPr>
            <a:spLocks noGrp="1"/>
          </p:cNvSpPr>
          <p:nvPr>
            <p:ph type="body" sz="quarter" idx="19" hasCustomPrompt="1"/>
          </p:nvPr>
        </p:nvSpPr>
        <p:spPr>
          <a:xfrm>
            <a:off x="13124679" y="5082981"/>
            <a:ext cx="3928885" cy="3149248"/>
          </a:xfrm>
        </p:spPr>
        <p:txBody>
          <a:bodyPr>
            <a:normAutofit/>
          </a:bodyPr>
          <a:lstStyle>
            <a:lvl1pPr marL="342900" indent="-342900" algn="l">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60" name="テキスト プレースホルダー 12"/>
          <p:cNvSpPr>
            <a:spLocks noGrp="1"/>
          </p:cNvSpPr>
          <p:nvPr>
            <p:ph type="body" sz="quarter" idx="20" hasCustomPrompt="1"/>
          </p:nvPr>
        </p:nvSpPr>
        <p:spPr>
          <a:xfrm>
            <a:off x="13124679" y="2713221"/>
            <a:ext cx="3928885" cy="1464805"/>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2220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 calcmode="lin" valueType="num">
                                      <p:cBhvr additive="base">
                                        <p:cTn id="11" dur="75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54">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53">
                                            <p:txEl>
                                              <p:pRg st="0" end="0"/>
                                            </p:txEl>
                                          </p:spTgt>
                                        </p:tgtEl>
                                        <p:attrNameLst>
                                          <p:attrName>style.visibility</p:attrName>
                                        </p:attrNameLst>
                                      </p:cBhvr>
                                      <p:to>
                                        <p:strVal val="visible"/>
                                      </p:to>
                                    </p:set>
                                    <p:animEffect transition="in" filter="wipe(left)">
                                      <p:cBhvr>
                                        <p:cTn id="16" dur="500"/>
                                        <p:tgtEl>
                                          <p:spTgt spid="53">
                                            <p:txEl>
                                              <p:pRg st="0" end="0"/>
                                            </p:txEl>
                                          </p:spTgt>
                                        </p:tgtEl>
                                      </p:cBhvr>
                                    </p:animEffect>
                                  </p:childTnLst>
                                </p:cTn>
                              </p:par>
                            </p:childTnLst>
                          </p:cTn>
                        </p:par>
                        <p:par>
                          <p:cTn id="17" fill="hold">
                            <p:stCondLst>
                              <p:cond delay="1250"/>
                            </p:stCondLst>
                            <p:childTnLst>
                              <p:par>
                                <p:cTn id="18" presetID="2" presetClass="entr" presetSubtype="8" decel="100000" fill="hold" grpId="0" nodeType="afterEffect">
                                  <p:stCondLst>
                                    <p:cond delay="25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750" fill="hold"/>
                                        <p:tgtEl>
                                          <p:spTgt spid="50"/>
                                        </p:tgtEl>
                                        <p:attrNameLst>
                                          <p:attrName>ppt_x</p:attrName>
                                        </p:attrNameLst>
                                      </p:cBhvr>
                                      <p:tavLst>
                                        <p:tav tm="0">
                                          <p:val>
                                            <p:strVal val="0-#ppt_w/2"/>
                                          </p:val>
                                        </p:tav>
                                        <p:tav tm="100000">
                                          <p:val>
                                            <p:strVal val="#ppt_x"/>
                                          </p:val>
                                        </p:tav>
                                      </p:tavLst>
                                    </p:anim>
                                    <p:anim calcmode="lin" valueType="num">
                                      <p:cBhvr additive="base">
                                        <p:cTn id="21" dur="750" fill="hold"/>
                                        <p:tgtEl>
                                          <p:spTgt spid="50"/>
                                        </p:tgtEl>
                                        <p:attrNameLst>
                                          <p:attrName>ppt_y</p:attrName>
                                        </p:attrNameLst>
                                      </p:cBhvr>
                                      <p:tavLst>
                                        <p:tav tm="0">
                                          <p:val>
                                            <p:strVal val="#ppt_y"/>
                                          </p:val>
                                        </p:tav>
                                        <p:tav tm="100000">
                                          <p:val>
                                            <p:strVal val="#ppt_y"/>
                                          </p:val>
                                        </p:tav>
                                      </p:tavLst>
                                    </p:anim>
                                  </p:childTnLst>
                                </p:cTn>
                              </p:par>
                              <p:par>
                                <p:cTn id="22" presetID="2" presetClass="entr" presetSubtype="1" decel="100000" fill="hold" grpId="0" nodeType="withEffect">
                                  <p:stCondLst>
                                    <p:cond delay="250"/>
                                  </p:stCondLst>
                                  <p:childTnLst>
                                    <p:set>
                                      <p:cBhvr>
                                        <p:cTn id="23" dur="1" fill="hold">
                                          <p:stCondLst>
                                            <p:cond delay="0"/>
                                          </p:stCondLst>
                                        </p:cTn>
                                        <p:tgtEl>
                                          <p:spTgt spid="56">
                                            <p:txEl>
                                              <p:pRg st="0" end="0"/>
                                            </p:txEl>
                                          </p:spTgt>
                                        </p:tgtEl>
                                        <p:attrNameLst>
                                          <p:attrName>style.visibility</p:attrName>
                                        </p:attrNameLst>
                                      </p:cBhvr>
                                      <p:to>
                                        <p:strVal val="visible"/>
                                      </p:to>
                                    </p:set>
                                    <p:anim calcmode="lin" valueType="num">
                                      <p:cBhvr additive="base">
                                        <p:cTn id="24" dur="75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56">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2250"/>
                            </p:stCondLst>
                            <p:childTnLst>
                              <p:par>
                                <p:cTn id="27" presetID="22" presetClass="entr" presetSubtype="8" fill="hold" grpId="0" nodeType="afterEffect">
                                  <p:stCondLst>
                                    <p:cond delay="0"/>
                                  </p:stCondLst>
                                  <p:childTnLst>
                                    <p:set>
                                      <p:cBhvr>
                                        <p:cTn id="28" dur="1" fill="hold">
                                          <p:stCondLst>
                                            <p:cond delay="0"/>
                                          </p:stCondLst>
                                        </p:cTn>
                                        <p:tgtEl>
                                          <p:spTgt spid="55">
                                            <p:txEl>
                                              <p:pRg st="0" end="0"/>
                                            </p:txEl>
                                          </p:spTgt>
                                        </p:tgtEl>
                                        <p:attrNameLst>
                                          <p:attrName>style.visibility</p:attrName>
                                        </p:attrNameLst>
                                      </p:cBhvr>
                                      <p:to>
                                        <p:strVal val="visible"/>
                                      </p:to>
                                    </p:set>
                                    <p:animEffect transition="in" filter="wipe(left)">
                                      <p:cBhvr>
                                        <p:cTn id="29" dur="500"/>
                                        <p:tgtEl>
                                          <p:spTgt spid="55">
                                            <p:txEl>
                                              <p:pRg st="0" end="0"/>
                                            </p:txEl>
                                          </p:spTgt>
                                        </p:tgtEl>
                                      </p:cBhvr>
                                    </p:animEffect>
                                  </p:childTnLst>
                                </p:cTn>
                              </p:par>
                            </p:childTnLst>
                          </p:cTn>
                        </p:par>
                        <p:par>
                          <p:cTn id="30" fill="hold">
                            <p:stCondLst>
                              <p:cond delay="2750"/>
                            </p:stCondLst>
                            <p:childTnLst>
                              <p:par>
                                <p:cTn id="31" presetID="2" presetClass="entr" presetSubtype="8" decel="100000" fill="hold" grpId="0" nodeType="after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750" fill="hold"/>
                                        <p:tgtEl>
                                          <p:spTgt spid="51"/>
                                        </p:tgtEl>
                                        <p:attrNameLst>
                                          <p:attrName>ppt_x</p:attrName>
                                        </p:attrNameLst>
                                      </p:cBhvr>
                                      <p:tavLst>
                                        <p:tav tm="0">
                                          <p:val>
                                            <p:strVal val="0-#ppt_w/2"/>
                                          </p:val>
                                        </p:tav>
                                        <p:tav tm="100000">
                                          <p:val>
                                            <p:strVal val="#ppt_x"/>
                                          </p:val>
                                        </p:tav>
                                      </p:tavLst>
                                    </p:anim>
                                    <p:anim calcmode="lin" valueType="num">
                                      <p:cBhvr additive="base">
                                        <p:cTn id="34" dur="75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1" decel="100000" fill="hold" grpId="0" nodeType="withEffect">
                                  <p:stCondLst>
                                    <p:cond delay="250"/>
                                  </p:stCondLst>
                                  <p:childTnLst>
                                    <p:set>
                                      <p:cBhvr>
                                        <p:cTn id="36" dur="1" fill="hold">
                                          <p:stCondLst>
                                            <p:cond delay="0"/>
                                          </p:stCondLst>
                                        </p:cTn>
                                        <p:tgtEl>
                                          <p:spTgt spid="58">
                                            <p:txEl>
                                              <p:pRg st="0" end="0"/>
                                            </p:txEl>
                                          </p:spTgt>
                                        </p:tgtEl>
                                        <p:attrNameLst>
                                          <p:attrName>style.visibility</p:attrName>
                                        </p:attrNameLst>
                                      </p:cBhvr>
                                      <p:to>
                                        <p:strVal val="visible"/>
                                      </p:to>
                                    </p:set>
                                    <p:anim calcmode="lin" valueType="num">
                                      <p:cBhvr additive="base">
                                        <p:cTn id="37" dur="75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58">
                                            <p:txEl>
                                              <p:pRg st="0" end="0"/>
                                            </p:txEl>
                                          </p:spTgt>
                                        </p:tgtEl>
                                        <p:attrNameLst>
                                          <p:attrName>ppt_y</p:attrName>
                                        </p:attrNameLst>
                                      </p:cBhvr>
                                      <p:tavLst>
                                        <p:tav tm="0">
                                          <p:val>
                                            <p:strVal val="0-#ppt_h/2"/>
                                          </p:val>
                                        </p:tav>
                                        <p:tav tm="100000">
                                          <p:val>
                                            <p:strVal val="#ppt_y"/>
                                          </p:val>
                                        </p:tav>
                                      </p:tavLst>
                                    </p:anim>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57">
                                            <p:txEl>
                                              <p:pRg st="0" end="0"/>
                                            </p:txEl>
                                          </p:spTgt>
                                        </p:tgtEl>
                                        <p:attrNameLst>
                                          <p:attrName>style.visibility</p:attrName>
                                        </p:attrNameLst>
                                      </p:cBhvr>
                                      <p:to>
                                        <p:strVal val="visible"/>
                                      </p:to>
                                    </p:set>
                                    <p:animEffect transition="in" filter="wipe(left)">
                                      <p:cBhvr>
                                        <p:cTn id="42" dur="500"/>
                                        <p:tgtEl>
                                          <p:spTgt spid="57">
                                            <p:txEl>
                                              <p:pRg st="0" end="0"/>
                                            </p:txEl>
                                          </p:spTgt>
                                        </p:tgtEl>
                                      </p:cBhvr>
                                    </p:animEffect>
                                  </p:childTnLst>
                                </p:cTn>
                              </p:par>
                            </p:childTnLst>
                          </p:cTn>
                        </p:par>
                        <p:par>
                          <p:cTn id="43" fill="hold">
                            <p:stCondLst>
                              <p:cond delay="4250"/>
                            </p:stCondLst>
                            <p:childTnLst>
                              <p:par>
                                <p:cTn id="44" presetID="2" presetClass="entr" presetSubtype="8" decel="100000" fill="hold" grpId="0" nodeType="afterEffect">
                                  <p:stCondLst>
                                    <p:cond delay="25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750" fill="hold"/>
                                        <p:tgtEl>
                                          <p:spTgt spid="52"/>
                                        </p:tgtEl>
                                        <p:attrNameLst>
                                          <p:attrName>ppt_x</p:attrName>
                                        </p:attrNameLst>
                                      </p:cBhvr>
                                      <p:tavLst>
                                        <p:tav tm="0">
                                          <p:val>
                                            <p:strVal val="0-#ppt_w/2"/>
                                          </p:val>
                                        </p:tav>
                                        <p:tav tm="100000">
                                          <p:val>
                                            <p:strVal val="#ppt_x"/>
                                          </p:val>
                                        </p:tav>
                                      </p:tavLst>
                                    </p:anim>
                                    <p:anim calcmode="lin" valueType="num">
                                      <p:cBhvr additive="base">
                                        <p:cTn id="47" dur="750" fill="hold"/>
                                        <p:tgtEl>
                                          <p:spTgt spid="52"/>
                                        </p:tgtEl>
                                        <p:attrNameLst>
                                          <p:attrName>ppt_y</p:attrName>
                                        </p:attrNameLst>
                                      </p:cBhvr>
                                      <p:tavLst>
                                        <p:tav tm="0">
                                          <p:val>
                                            <p:strVal val="#ppt_y"/>
                                          </p:val>
                                        </p:tav>
                                        <p:tav tm="100000">
                                          <p:val>
                                            <p:strVal val="#ppt_y"/>
                                          </p:val>
                                        </p:tav>
                                      </p:tavLst>
                                    </p:anim>
                                  </p:childTnLst>
                                </p:cTn>
                              </p:par>
                              <p:par>
                                <p:cTn id="48" presetID="2" presetClass="entr" presetSubtype="1" decel="100000" fill="hold" grpId="0" nodeType="withEffect">
                                  <p:stCondLst>
                                    <p:cond delay="250"/>
                                  </p:stCondLst>
                                  <p:childTnLst>
                                    <p:set>
                                      <p:cBhvr>
                                        <p:cTn id="49" dur="1" fill="hold">
                                          <p:stCondLst>
                                            <p:cond delay="0"/>
                                          </p:stCondLst>
                                        </p:cTn>
                                        <p:tgtEl>
                                          <p:spTgt spid="60">
                                            <p:txEl>
                                              <p:pRg st="0" end="0"/>
                                            </p:txEl>
                                          </p:spTgt>
                                        </p:tgtEl>
                                        <p:attrNameLst>
                                          <p:attrName>style.visibility</p:attrName>
                                        </p:attrNameLst>
                                      </p:cBhvr>
                                      <p:to>
                                        <p:strVal val="visible"/>
                                      </p:to>
                                    </p:set>
                                    <p:anim calcmode="lin" valueType="num">
                                      <p:cBhvr additive="base">
                                        <p:cTn id="50" dur="75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51" dur="750" fill="hold"/>
                                        <p:tgtEl>
                                          <p:spTgt spid="60">
                                            <p:txEl>
                                              <p:pRg st="0" end="0"/>
                                            </p:txEl>
                                          </p:spTgt>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9">
                                            <p:txEl>
                                              <p:pRg st="0" end="0"/>
                                            </p:txEl>
                                          </p:spTgt>
                                        </p:tgtEl>
                                        <p:attrNameLst>
                                          <p:attrName>style.visibility</p:attrName>
                                        </p:attrNameLst>
                                      </p:cBhvr>
                                      <p:to>
                                        <p:strVal val="visible"/>
                                      </p:to>
                                    </p:set>
                                    <p:animEffect transition="in" filter="wipe(left)">
                                      <p:cBhvr>
                                        <p:cTn id="55"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0" grpId="0" animBg="1"/>
      <p:bldP spid="51" grpId="0" animBg="1"/>
      <p:bldP spid="52" grpId="0" animBg="1"/>
      <p:bldP spid="53" grpId="0" build="p">
        <p:tmplLst>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build="p">
        <p:tmplLst>
          <p:tmpl lvl="1">
            <p:tnLst>
              <p:par>
                <p:cTn presetID="2" presetClass="entr" presetSubtype="1" decel="10000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750" fill="hold"/>
                        <p:tgtEl>
                          <p:spTgt spid="54"/>
                        </p:tgtEl>
                        <p:attrNameLst>
                          <p:attrName>ppt_x</p:attrName>
                        </p:attrNameLst>
                      </p:cBhvr>
                      <p:tavLst>
                        <p:tav tm="0">
                          <p:val>
                            <p:strVal val="#ppt_x"/>
                          </p:val>
                        </p:tav>
                        <p:tav tm="100000">
                          <p:val>
                            <p:strVal val="#ppt_x"/>
                          </p:val>
                        </p:tav>
                      </p:tavLst>
                    </p:anim>
                    <p:anim calcmode="lin" valueType="num">
                      <p:cBhvr additive="base">
                        <p:cTn dur="75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build="p">
        <p:tmplLst>
          <p:tmpl lvl="1">
            <p:tnLst>
              <p:par>
                <p:cTn presetID="2" presetClass="entr" presetSubtype="1" decel="100000" fill="hold" nodeType="with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750" fill="hold"/>
                        <p:tgtEl>
                          <p:spTgt spid="56"/>
                        </p:tgtEl>
                        <p:attrNameLst>
                          <p:attrName>ppt_x</p:attrName>
                        </p:attrNameLst>
                      </p:cBhvr>
                      <p:tavLst>
                        <p:tav tm="0">
                          <p:val>
                            <p:strVal val="#ppt_x"/>
                          </p:val>
                        </p:tav>
                        <p:tav tm="100000">
                          <p:val>
                            <p:strVal val="#ppt_x"/>
                          </p:val>
                        </p:tav>
                      </p:tavLst>
                    </p:anim>
                    <p:anim calcmode="lin" valueType="num">
                      <p:cBhvr additive="base">
                        <p:cTn dur="750" fill="hold"/>
                        <p:tgtEl>
                          <p:spTgt spid="56"/>
                        </p:tgtEl>
                        <p:attrNameLst>
                          <p:attrName>ppt_y</p:attrName>
                        </p:attrNameLst>
                      </p:cBhvr>
                      <p:tavLst>
                        <p:tav tm="0">
                          <p:val>
                            <p:strVal val="0-#ppt_h/2"/>
                          </p:val>
                        </p:tav>
                        <p:tav tm="100000">
                          <p:val>
                            <p:strVal val="#ppt_y"/>
                          </p:val>
                        </p:tav>
                      </p:tavLst>
                    </p:anim>
                  </p:childTnLst>
                </p:cTn>
              </p:par>
            </p:tnLst>
          </p:tmpl>
        </p:tmplLst>
      </p:bldP>
      <p:bldP spid="57" grpId="0" build="p">
        <p:tmplLst>
          <p:tmpl lvl="1">
            <p:tnLst>
              <p:par>
                <p:cTn presetID="22" presetClass="entr" presetSubtype="8"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build="p">
        <p:tmplLst>
          <p:tmpl lvl="1">
            <p:tnLst>
              <p:par>
                <p:cTn presetID="2" presetClass="entr" presetSubtype="1" decel="100000" fill="hold" nodeType="withEffect">
                  <p:stCondLst>
                    <p:cond delay="25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750" fill="hold"/>
                        <p:tgtEl>
                          <p:spTgt spid="58"/>
                        </p:tgtEl>
                        <p:attrNameLst>
                          <p:attrName>ppt_x</p:attrName>
                        </p:attrNameLst>
                      </p:cBhvr>
                      <p:tavLst>
                        <p:tav tm="0">
                          <p:val>
                            <p:strVal val="#ppt_x"/>
                          </p:val>
                        </p:tav>
                        <p:tav tm="100000">
                          <p:val>
                            <p:strVal val="#ppt_x"/>
                          </p:val>
                        </p:tav>
                      </p:tavLst>
                    </p:anim>
                    <p:anim calcmode="lin" valueType="num">
                      <p:cBhvr additive="base">
                        <p:cTn dur="750" fill="hold"/>
                        <p:tgtEl>
                          <p:spTgt spid="58"/>
                        </p:tgtEl>
                        <p:attrNameLst>
                          <p:attrName>ppt_y</p:attrName>
                        </p:attrNameLst>
                      </p:cBhvr>
                      <p:tavLst>
                        <p:tav tm="0">
                          <p:val>
                            <p:strVal val="0-#ppt_h/2"/>
                          </p:val>
                        </p:tav>
                        <p:tav tm="100000">
                          <p:val>
                            <p:strVal val="#ppt_y"/>
                          </p:val>
                        </p:tav>
                      </p:tavLst>
                    </p:anim>
                  </p:childTnLst>
                </p:cTn>
              </p:par>
            </p:tnLst>
          </p:tmpl>
        </p:tmplLst>
      </p:bldP>
      <p:bldP spid="59" grpId="0" build="p">
        <p:tmplLst>
          <p:tmpl lvl="1">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2" presetClass="entr" presetSubtype="1" decel="100000" fill="hold" nodeType="with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750" fill="hold"/>
                        <p:tgtEl>
                          <p:spTgt spid="60"/>
                        </p:tgtEl>
                        <p:attrNameLst>
                          <p:attrName>ppt_x</p:attrName>
                        </p:attrNameLst>
                      </p:cBhvr>
                      <p:tavLst>
                        <p:tav tm="0">
                          <p:val>
                            <p:strVal val="#ppt_x"/>
                          </p:val>
                        </p:tav>
                        <p:tav tm="100000">
                          <p:val>
                            <p:strVal val="#ppt_x"/>
                          </p:val>
                        </p:tav>
                      </p:tavLst>
                    </p:anim>
                    <p:anim calcmode="lin" valueType="num">
                      <p:cBhvr additive="base">
                        <p:cTn dur="750" fill="hold"/>
                        <p:tgtEl>
                          <p:spTgt spid="60"/>
                        </p:tgtEl>
                        <p:attrNameLst>
                          <p:attrName>ppt_y</p:attrName>
                        </p:attrNameLst>
                      </p:cBhvr>
                      <p:tavLst>
                        <p:tav tm="0">
                          <p:val>
                            <p:strVal val="0-#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teg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33" name="円/楕円 30"/>
          <p:cNvSpPr/>
          <p:nvPr userDrawn="1"/>
        </p:nvSpPr>
        <p:spPr>
          <a:xfrm>
            <a:off x="8506495" y="5688869"/>
            <a:ext cx="1275009" cy="3502148"/>
          </a:xfrm>
          <a:custGeom>
            <a:avLst/>
            <a:gdLst/>
            <a:ahLst/>
            <a:cxnLst/>
            <a:rect l="l" t="t" r="r" b="b"/>
            <a:pathLst>
              <a:path w="1104899" h="3034897">
                <a:moveTo>
                  <a:pt x="183061" y="452441"/>
                </a:moveTo>
                <a:lnTo>
                  <a:pt x="202039" y="456272"/>
                </a:lnTo>
                <a:cubicBezTo>
                  <a:pt x="206033" y="453928"/>
                  <a:pt x="210452" y="453407"/>
                  <a:pt x="214967" y="453259"/>
                </a:cubicBezTo>
                <a:cubicBezTo>
                  <a:pt x="238093" y="484350"/>
                  <a:pt x="275364" y="503415"/>
                  <a:pt x="317087" y="503415"/>
                </a:cubicBezTo>
                <a:cubicBezTo>
                  <a:pt x="359170" y="503415"/>
                  <a:pt x="396722" y="484021"/>
                  <a:pt x="419760" y="452441"/>
                </a:cubicBezTo>
                <a:lnTo>
                  <a:pt x="446511" y="452441"/>
                </a:lnTo>
                <a:cubicBezTo>
                  <a:pt x="469549" y="484021"/>
                  <a:pt x="507100" y="503415"/>
                  <a:pt x="549182" y="503415"/>
                </a:cubicBezTo>
                <a:cubicBezTo>
                  <a:pt x="591264" y="503415"/>
                  <a:pt x="628817" y="484021"/>
                  <a:pt x="651855" y="452441"/>
                </a:cubicBezTo>
                <a:lnTo>
                  <a:pt x="685142" y="452441"/>
                </a:lnTo>
                <a:cubicBezTo>
                  <a:pt x="708180" y="484021"/>
                  <a:pt x="745733" y="503416"/>
                  <a:pt x="787815" y="503416"/>
                </a:cubicBezTo>
                <a:lnTo>
                  <a:pt x="837422" y="492397"/>
                </a:lnTo>
                <a:lnTo>
                  <a:pt x="848931" y="487050"/>
                </a:lnTo>
                <a:cubicBezTo>
                  <a:pt x="864198" y="480284"/>
                  <a:pt x="877135" y="469629"/>
                  <a:pt x="887585" y="456745"/>
                </a:cubicBezTo>
                <a:lnTo>
                  <a:pt x="889654" y="457620"/>
                </a:lnTo>
                <a:cubicBezTo>
                  <a:pt x="897429" y="453526"/>
                  <a:pt x="906239" y="452441"/>
                  <a:pt x="915302" y="452441"/>
                </a:cubicBezTo>
                <a:cubicBezTo>
                  <a:pt x="976685" y="452441"/>
                  <a:pt x="1026445" y="502202"/>
                  <a:pt x="1026445" y="563585"/>
                </a:cubicBezTo>
                <a:cubicBezTo>
                  <a:pt x="1026445" y="609396"/>
                  <a:pt x="998729" y="648734"/>
                  <a:pt x="959102" y="665631"/>
                </a:cubicBezTo>
                <a:cubicBezTo>
                  <a:pt x="841569" y="804451"/>
                  <a:pt x="762079" y="1001460"/>
                  <a:pt x="743903" y="1223908"/>
                </a:cubicBezTo>
                <a:lnTo>
                  <a:pt x="840117" y="1223908"/>
                </a:lnTo>
                <a:cubicBezTo>
                  <a:pt x="885252" y="1223908"/>
                  <a:pt x="921841" y="1260497"/>
                  <a:pt x="921841" y="1305632"/>
                </a:cubicBezTo>
                <a:lnTo>
                  <a:pt x="921840" y="1305632"/>
                </a:lnTo>
                <a:cubicBezTo>
                  <a:pt x="921840" y="1350767"/>
                  <a:pt x="885251" y="1387356"/>
                  <a:pt x="840116" y="1387356"/>
                </a:cubicBezTo>
                <a:lnTo>
                  <a:pt x="733571" y="1387356"/>
                </a:lnTo>
                <a:lnTo>
                  <a:pt x="732242" y="1435725"/>
                </a:lnTo>
                <a:cubicBezTo>
                  <a:pt x="732242" y="1834241"/>
                  <a:pt x="840619" y="2186259"/>
                  <a:pt x="1006562" y="2397455"/>
                </a:cubicBezTo>
                <a:lnTo>
                  <a:pt x="1005198" y="2397455"/>
                </a:lnTo>
                <a:cubicBezTo>
                  <a:pt x="1027765" y="2397455"/>
                  <a:pt x="1046060" y="2415750"/>
                  <a:pt x="1046060" y="2438317"/>
                </a:cubicBezTo>
                <a:lnTo>
                  <a:pt x="1046059" y="2438317"/>
                </a:lnTo>
                <a:cubicBezTo>
                  <a:pt x="1046059" y="2450137"/>
                  <a:pt x="1041040" y="2460785"/>
                  <a:pt x="1032621" y="2467820"/>
                </a:cubicBezTo>
                <a:cubicBezTo>
                  <a:pt x="1079361" y="2530209"/>
                  <a:pt x="1104899" y="2603760"/>
                  <a:pt x="1104899" y="2682076"/>
                </a:cubicBezTo>
                <a:cubicBezTo>
                  <a:pt x="1104899" y="2769275"/>
                  <a:pt x="1073240" y="2850566"/>
                  <a:pt x="1015880" y="2916671"/>
                </a:cubicBezTo>
                <a:cubicBezTo>
                  <a:pt x="1041463" y="2932650"/>
                  <a:pt x="1057500" y="2961309"/>
                  <a:pt x="1057500" y="2993714"/>
                </a:cubicBezTo>
                <a:lnTo>
                  <a:pt x="1057500" y="3034897"/>
                </a:lnTo>
                <a:lnTo>
                  <a:pt x="881231" y="3034897"/>
                </a:lnTo>
                <a:lnTo>
                  <a:pt x="223669" y="3034897"/>
                </a:lnTo>
                <a:lnTo>
                  <a:pt x="47401" y="3034897"/>
                </a:lnTo>
                <a:lnTo>
                  <a:pt x="47401" y="2993714"/>
                </a:lnTo>
                <a:cubicBezTo>
                  <a:pt x="47401" y="2961309"/>
                  <a:pt x="63437" y="2932651"/>
                  <a:pt x="89020" y="2916671"/>
                </a:cubicBezTo>
                <a:cubicBezTo>
                  <a:pt x="31659" y="2850567"/>
                  <a:pt x="0" y="2769275"/>
                  <a:pt x="0" y="2682076"/>
                </a:cubicBezTo>
                <a:cubicBezTo>
                  <a:pt x="0" y="2605483"/>
                  <a:pt x="24427" y="2533448"/>
                  <a:pt x="69407" y="2472045"/>
                </a:cubicBezTo>
                <a:cubicBezTo>
                  <a:pt x="54818" y="2467950"/>
                  <a:pt x="45766" y="2454190"/>
                  <a:pt x="45766" y="2438317"/>
                </a:cubicBezTo>
                <a:cubicBezTo>
                  <a:pt x="45766" y="2415750"/>
                  <a:pt x="64061" y="2397455"/>
                  <a:pt x="86628" y="2397455"/>
                </a:cubicBezTo>
                <a:lnTo>
                  <a:pt x="92234" y="2397455"/>
                </a:lnTo>
                <a:cubicBezTo>
                  <a:pt x="258177" y="2186259"/>
                  <a:pt x="366555" y="1834241"/>
                  <a:pt x="366555" y="1435725"/>
                </a:cubicBezTo>
                <a:lnTo>
                  <a:pt x="365225" y="1387355"/>
                </a:lnTo>
                <a:lnTo>
                  <a:pt x="258248" y="1387355"/>
                </a:lnTo>
                <a:cubicBezTo>
                  <a:pt x="213113" y="1387355"/>
                  <a:pt x="176524" y="1350767"/>
                  <a:pt x="176524" y="1305632"/>
                </a:cubicBezTo>
                <a:cubicBezTo>
                  <a:pt x="176524" y="1260497"/>
                  <a:pt x="213113" y="1223908"/>
                  <a:pt x="258248" y="1223908"/>
                </a:cubicBezTo>
                <a:lnTo>
                  <a:pt x="349409" y="1223908"/>
                </a:lnTo>
                <a:cubicBezTo>
                  <a:pt x="332627" y="1001981"/>
                  <a:pt x="254734" y="804966"/>
                  <a:pt x="138681" y="665240"/>
                </a:cubicBezTo>
                <a:cubicBezTo>
                  <a:pt x="99339" y="648314"/>
                  <a:pt x="71918" y="609152"/>
                  <a:pt x="71918" y="563585"/>
                </a:cubicBezTo>
                <a:cubicBezTo>
                  <a:pt x="71918" y="502202"/>
                  <a:pt x="121678" y="452441"/>
                  <a:pt x="183061" y="452441"/>
                </a:cubicBezTo>
                <a:close/>
                <a:moveTo>
                  <a:pt x="545913" y="0"/>
                </a:moveTo>
                <a:cubicBezTo>
                  <a:pt x="656041" y="0"/>
                  <a:pt x="745318" y="89277"/>
                  <a:pt x="745318" y="199405"/>
                </a:cubicBezTo>
                <a:cubicBezTo>
                  <a:pt x="745318" y="309533"/>
                  <a:pt x="656041" y="398810"/>
                  <a:pt x="545913" y="398810"/>
                </a:cubicBezTo>
                <a:cubicBezTo>
                  <a:pt x="435785" y="398810"/>
                  <a:pt x="346508" y="309533"/>
                  <a:pt x="346508" y="199405"/>
                </a:cubicBezTo>
                <a:cubicBezTo>
                  <a:pt x="346508" y="89277"/>
                  <a:pt x="435785" y="0"/>
                  <a:pt x="545913" y="0"/>
                </a:cubicBezTo>
                <a:close/>
              </a:path>
            </a:pathLst>
          </a:custGeom>
          <a:solidFill>
            <a:schemeClr val="accent6"/>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2"/>
          <p:cNvSpPr>
            <a:spLocks noGrp="1"/>
          </p:cNvSpPr>
          <p:nvPr>
            <p:ph type="body" sz="quarter" idx="12" hasCustomPrompt="1"/>
          </p:nvPr>
        </p:nvSpPr>
        <p:spPr>
          <a:xfrm>
            <a:off x="6157916" y="3023183"/>
            <a:ext cx="5998233" cy="590539"/>
          </a:xfrm>
        </p:spPr>
        <p:txBody>
          <a:bodyPr>
            <a:normAutofit/>
          </a:bodyPr>
          <a:lstStyle>
            <a:lvl1pPr algn="ctr">
              <a:defRPr sz="1800" baseline="0"/>
            </a:lvl1pPr>
          </a:lstStyle>
          <a:p>
            <a:pPr lvl="0"/>
            <a:r>
              <a:rPr kumimoji="1" lang="en-US" altLang="ja-JP" dirty="0"/>
              <a:t>Text goes here</a:t>
            </a:r>
            <a:endParaRPr kumimoji="1" lang="ja-JP" altLang="en-US" dirty="0"/>
          </a:p>
        </p:txBody>
      </p:sp>
      <p:sp>
        <p:nvSpPr>
          <p:cNvPr id="35" name="テキスト プレースホルダー 12"/>
          <p:cNvSpPr>
            <a:spLocks noGrp="1"/>
          </p:cNvSpPr>
          <p:nvPr>
            <p:ph type="body" sz="quarter" idx="13" hasCustomPrompt="1"/>
          </p:nvPr>
        </p:nvSpPr>
        <p:spPr>
          <a:xfrm>
            <a:off x="6157916" y="2191030"/>
            <a:ext cx="5998233"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6" name="正方形/長方形 35"/>
          <p:cNvSpPr/>
          <p:nvPr userDrawn="1"/>
        </p:nvSpPr>
        <p:spPr>
          <a:xfrm>
            <a:off x="8243083" y="2899044"/>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4"/>
          <p:cNvSpPr/>
          <p:nvPr userDrawn="1"/>
        </p:nvSpPr>
        <p:spPr>
          <a:xfrm>
            <a:off x="8611939" y="3755995"/>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25"/>
          <p:cNvSpPr>
            <a:spLocks noGrp="1"/>
          </p:cNvSpPr>
          <p:nvPr>
            <p:ph type="pic" sz="quarter" idx="14" hasCustomPrompt="1"/>
          </p:nvPr>
        </p:nvSpPr>
        <p:spPr>
          <a:xfrm>
            <a:off x="8865196" y="4010067"/>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39" name="円/楕円 4"/>
          <p:cNvSpPr/>
          <p:nvPr userDrawn="1"/>
        </p:nvSpPr>
        <p:spPr>
          <a:xfrm>
            <a:off x="10701039" y="5228213"/>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図プレースホルダー 25"/>
          <p:cNvSpPr>
            <a:spLocks noGrp="1"/>
          </p:cNvSpPr>
          <p:nvPr>
            <p:ph type="pic" sz="quarter" idx="15" hasCustomPrompt="1"/>
          </p:nvPr>
        </p:nvSpPr>
        <p:spPr>
          <a:xfrm>
            <a:off x="10954296" y="5482285"/>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3" name="テキスト プレースホルダー 12"/>
          <p:cNvSpPr>
            <a:spLocks noGrp="1"/>
          </p:cNvSpPr>
          <p:nvPr>
            <p:ph type="body" sz="quarter" idx="16" hasCustomPrompt="1"/>
          </p:nvPr>
        </p:nvSpPr>
        <p:spPr>
          <a:xfrm>
            <a:off x="12090811" y="5624558"/>
            <a:ext cx="4250597" cy="1096266"/>
          </a:xfrm>
        </p:spPr>
        <p:txBody>
          <a:bodyPr>
            <a:normAutofit/>
          </a:bodyPr>
          <a:lstStyle>
            <a:lvl1pPr algn="l">
              <a:defRPr sz="18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17" hasCustomPrompt="1"/>
          </p:nvPr>
        </p:nvSpPr>
        <p:spPr>
          <a:xfrm>
            <a:off x="12090811" y="4792405"/>
            <a:ext cx="42505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12176539" y="550041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6" name="円/楕円 4"/>
          <p:cNvSpPr/>
          <p:nvPr userDrawn="1"/>
        </p:nvSpPr>
        <p:spPr>
          <a:xfrm>
            <a:off x="6519919" y="5223843"/>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図プレースホルダー 25"/>
          <p:cNvSpPr>
            <a:spLocks noGrp="1"/>
          </p:cNvSpPr>
          <p:nvPr>
            <p:ph type="pic" sz="quarter" idx="18" hasCustomPrompt="1"/>
          </p:nvPr>
        </p:nvSpPr>
        <p:spPr>
          <a:xfrm>
            <a:off x="6773176" y="5477915"/>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8" name="テキスト プレースホルダー 12"/>
          <p:cNvSpPr>
            <a:spLocks noGrp="1"/>
          </p:cNvSpPr>
          <p:nvPr>
            <p:ph type="body" sz="quarter" idx="19" hasCustomPrompt="1"/>
          </p:nvPr>
        </p:nvSpPr>
        <p:spPr>
          <a:xfrm>
            <a:off x="1989683" y="5620188"/>
            <a:ext cx="4250597" cy="1096266"/>
          </a:xfrm>
        </p:spPr>
        <p:txBody>
          <a:bodyPr>
            <a:normAutofit/>
          </a:bodyPr>
          <a:lstStyle>
            <a:lvl1pPr algn="r">
              <a:defRPr sz="1800" baseline="0"/>
            </a:lvl1pPr>
          </a:lstStyle>
          <a:p>
            <a:pPr lvl="0"/>
            <a:r>
              <a:rPr kumimoji="1" lang="en-US" altLang="ja-JP" dirty="0"/>
              <a:t>Text goes here</a:t>
            </a:r>
            <a:endParaRPr kumimoji="1" lang="ja-JP" altLang="en-US" dirty="0"/>
          </a:p>
        </p:txBody>
      </p:sp>
      <p:sp>
        <p:nvSpPr>
          <p:cNvPr id="49" name="テキスト プレースホルダー 12"/>
          <p:cNvSpPr>
            <a:spLocks noGrp="1"/>
          </p:cNvSpPr>
          <p:nvPr>
            <p:ph type="body" sz="quarter" idx="20" hasCustomPrompt="1"/>
          </p:nvPr>
        </p:nvSpPr>
        <p:spPr>
          <a:xfrm>
            <a:off x="1989683" y="4788035"/>
            <a:ext cx="4250597"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1" name="正方形/長方形 60"/>
          <p:cNvSpPr/>
          <p:nvPr userDrawn="1"/>
        </p:nvSpPr>
        <p:spPr>
          <a:xfrm>
            <a:off x="4312365" y="549604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62" name="円/楕円 4"/>
          <p:cNvSpPr/>
          <p:nvPr userDrawn="1"/>
        </p:nvSpPr>
        <p:spPr>
          <a:xfrm>
            <a:off x="11880418" y="7357555"/>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図プレースホルダー 25"/>
          <p:cNvSpPr>
            <a:spLocks noGrp="1"/>
          </p:cNvSpPr>
          <p:nvPr>
            <p:ph type="pic" sz="quarter" idx="21" hasCustomPrompt="1"/>
          </p:nvPr>
        </p:nvSpPr>
        <p:spPr>
          <a:xfrm>
            <a:off x="12133675" y="7611627"/>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4" name="テキスト プレースホルダー 12"/>
          <p:cNvSpPr>
            <a:spLocks noGrp="1"/>
          </p:cNvSpPr>
          <p:nvPr>
            <p:ph type="body" sz="quarter" idx="22" hasCustomPrompt="1"/>
          </p:nvPr>
        </p:nvSpPr>
        <p:spPr>
          <a:xfrm>
            <a:off x="13270190" y="7753900"/>
            <a:ext cx="4250597" cy="1096266"/>
          </a:xfrm>
        </p:spPr>
        <p:txBody>
          <a:bodyPr>
            <a:normAutofit/>
          </a:bodyPr>
          <a:lstStyle>
            <a:lvl1pPr algn="l">
              <a:defRPr sz="1800" baseline="0"/>
            </a:lvl1pPr>
          </a:lstStyle>
          <a:p>
            <a:pPr lvl="0"/>
            <a:r>
              <a:rPr kumimoji="1" lang="en-US" altLang="ja-JP" dirty="0"/>
              <a:t>Text goes here</a:t>
            </a:r>
            <a:endParaRPr kumimoji="1" lang="ja-JP" altLang="en-US" dirty="0"/>
          </a:p>
        </p:txBody>
      </p:sp>
      <p:sp>
        <p:nvSpPr>
          <p:cNvPr id="65" name="テキスト プレースホルダー 12"/>
          <p:cNvSpPr>
            <a:spLocks noGrp="1"/>
          </p:cNvSpPr>
          <p:nvPr>
            <p:ph type="body" sz="quarter" idx="23" hasCustomPrompt="1"/>
          </p:nvPr>
        </p:nvSpPr>
        <p:spPr>
          <a:xfrm>
            <a:off x="13270190" y="6921747"/>
            <a:ext cx="42505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6" name="正方形/長方形 65"/>
          <p:cNvSpPr/>
          <p:nvPr userDrawn="1"/>
        </p:nvSpPr>
        <p:spPr>
          <a:xfrm>
            <a:off x="13355918" y="7629761"/>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67" name="円/楕円 4"/>
          <p:cNvSpPr/>
          <p:nvPr userDrawn="1"/>
        </p:nvSpPr>
        <p:spPr>
          <a:xfrm>
            <a:off x="5346461" y="7361665"/>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図プレースホルダー 25"/>
          <p:cNvSpPr>
            <a:spLocks noGrp="1"/>
          </p:cNvSpPr>
          <p:nvPr>
            <p:ph type="pic" sz="quarter" idx="24" hasCustomPrompt="1"/>
          </p:nvPr>
        </p:nvSpPr>
        <p:spPr>
          <a:xfrm>
            <a:off x="5599718" y="7615737"/>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9" name="テキスト プレースホルダー 12"/>
          <p:cNvSpPr>
            <a:spLocks noGrp="1"/>
          </p:cNvSpPr>
          <p:nvPr>
            <p:ph type="body" sz="quarter" idx="25" hasCustomPrompt="1"/>
          </p:nvPr>
        </p:nvSpPr>
        <p:spPr>
          <a:xfrm>
            <a:off x="816225" y="7758010"/>
            <a:ext cx="4250597" cy="1096266"/>
          </a:xfrm>
        </p:spPr>
        <p:txBody>
          <a:bodyPr>
            <a:normAutofit/>
          </a:bodyPr>
          <a:lstStyle>
            <a:lvl1pPr algn="r">
              <a:defRPr sz="1800" baseline="0"/>
            </a:lvl1pPr>
          </a:lstStyle>
          <a:p>
            <a:pPr lvl="0"/>
            <a:r>
              <a:rPr kumimoji="1" lang="en-US" altLang="ja-JP" dirty="0"/>
              <a:t>Text goes here</a:t>
            </a:r>
            <a:endParaRPr kumimoji="1" lang="ja-JP" altLang="en-US" dirty="0"/>
          </a:p>
        </p:txBody>
      </p:sp>
      <p:sp>
        <p:nvSpPr>
          <p:cNvPr id="70" name="テキスト プレースホルダー 12"/>
          <p:cNvSpPr>
            <a:spLocks noGrp="1"/>
          </p:cNvSpPr>
          <p:nvPr>
            <p:ph type="body" sz="quarter" idx="26" hasCustomPrompt="1"/>
          </p:nvPr>
        </p:nvSpPr>
        <p:spPr>
          <a:xfrm>
            <a:off x="816225" y="6925857"/>
            <a:ext cx="4250597"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1" name="正方形/長方形 70"/>
          <p:cNvSpPr/>
          <p:nvPr userDrawn="1"/>
        </p:nvSpPr>
        <p:spPr>
          <a:xfrm>
            <a:off x="3138907" y="7633871"/>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val="393729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decel="100000"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750" fill="hold"/>
                                        <p:tgtEl>
                                          <p:spTgt spid="37"/>
                                        </p:tgtEl>
                                        <p:attrNameLst>
                                          <p:attrName>ppt_x</p:attrName>
                                        </p:attrNameLst>
                                      </p:cBhvr>
                                      <p:tavLst>
                                        <p:tav tm="0">
                                          <p:val>
                                            <p:strVal val="#ppt_x"/>
                                          </p:val>
                                        </p:tav>
                                        <p:tav tm="100000">
                                          <p:val>
                                            <p:strVal val="#ppt_x"/>
                                          </p:val>
                                        </p:tav>
                                      </p:tavLst>
                                    </p:anim>
                                    <p:anim calcmode="lin" valueType="num">
                                      <p:cBhvr additive="base">
                                        <p:cTn id="13" dur="750" fill="hold"/>
                                        <p:tgtEl>
                                          <p:spTgt spid="3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750" fill="hold"/>
                                        <p:tgtEl>
                                          <p:spTgt spid="38"/>
                                        </p:tgtEl>
                                        <p:attrNameLst>
                                          <p:attrName>ppt_x</p:attrName>
                                        </p:attrNameLst>
                                      </p:cBhvr>
                                      <p:tavLst>
                                        <p:tav tm="0">
                                          <p:val>
                                            <p:strVal val="#ppt_x"/>
                                          </p:val>
                                        </p:tav>
                                        <p:tav tm="100000">
                                          <p:val>
                                            <p:strVal val="#ppt_x"/>
                                          </p:val>
                                        </p:tav>
                                      </p:tavLst>
                                    </p:anim>
                                    <p:anim calcmode="lin" valueType="num">
                                      <p:cBhvr additive="base">
                                        <p:cTn id="17" dur="750" fill="hold"/>
                                        <p:tgtEl>
                                          <p:spTgt spid="38"/>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decel="100000" fill="hold" grpId="0" nodeType="after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 calcmode="lin" valueType="num">
                                      <p:cBhvr additive="base">
                                        <p:cTn id="21"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
                                            <p:txEl>
                                              <p:pRg st="0" end="0"/>
                                            </p:txEl>
                                          </p:spTgt>
                                        </p:tgtEl>
                                        <p:attrNameLst>
                                          <p:attrName>ppt_y</p:attrName>
                                        </p:attrNameLst>
                                      </p:cBhvr>
                                      <p:tavLst>
                                        <p:tav tm="0">
                                          <p:val>
                                            <p:strVal val="0-#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22" presetClass="entr" presetSubtype="8"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par>
                          <p:cTn id="31" fill="hold">
                            <p:stCondLst>
                              <p:cond delay="2750"/>
                            </p:stCondLst>
                            <p:childTnLst>
                              <p:par>
                                <p:cTn id="32" presetID="2" presetClass="entr" presetSubtype="1" decel="10000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 presetClass="entr" presetSubtype="2" decel="100000" fill="hold" grpId="0" nodeType="afterEffect">
                                  <p:stCondLst>
                                    <p:cond delay="0"/>
                                  </p:stCondLst>
                                  <p:childTnLst>
                                    <p:set>
                                      <p:cBhvr>
                                        <p:cTn id="42" dur="1" fill="hold">
                                          <p:stCondLst>
                                            <p:cond delay="0"/>
                                          </p:stCondLst>
                                        </p:cTn>
                                        <p:tgtEl>
                                          <p:spTgt spid="44">
                                            <p:txEl>
                                              <p:pRg st="0" end="0"/>
                                            </p:txEl>
                                          </p:spTgt>
                                        </p:tgtEl>
                                        <p:attrNameLst>
                                          <p:attrName>style.visibility</p:attrName>
                                        </p:attrNameLst>
                                      </p:cBhvr>
                                      <p:to>
                                        <p:strVal val="visible"/>
                                      </p:to>
                                    </p:set>
                                    <p:anim calcmode="lin" valueType="num">
                                      <p:cBhvr additive="base">
                                        <p:cTn id="43"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4">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4500"/>
                            </p:stCondLst>
                            <p:childTnLst>
                              <p:par>
                                <p:cTn id="54" presetID="2" presetClass="entr" presetSubtype="1" decel="10000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750" fill="hold"/>
                                        <p:tgtEl>
                                          <p:spTgt spid="46"/>
                                        </p:tgtEl>
                                        <p:attrNameLst>
                                          <p:attrName>ppt_x</p:attrName>
                                        </p:attrNameLst>
                                      </p:cBhvr>
                                      <p:tavLst>
                                        <p:tav tm="0">
                                          <p:val>
                                            <p:strVal val="#ppt_x"/>
                                          </p:val>
                                        </p:tav>
                                        <p:tav tm="100000">
                                          <p:val>
                                            <p:strVal val="#ppt_x"/>
                                          </p:val>
                                        </p:tav>
                                      </p:tavLst>
                                    </p:anim>
                                    <p:anim calcmode="lin" valueType="num">
                                      <p:cBhvr additive="base">
                                        <p:cTn id="57" dur="750" fill="hold"/>
                                        <p:tgtEl>
                                          <p:spTgt spid="46"/>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750" fill="hold"/>
                                        <p:tgtEl>
                                          <p:spTgt spid="47"/>
                                        </p:tgtEl>
                                        <p:attrNameLst>
                                          <p:attrName>ppt_x</p:attrName>
                                        </p:attrNameLst>
                                      </p:cBhvr>
                                      <p:tavLst>
                                        <p:tav tm="0">
                                          <p:val>
                                            <p:strVal val="#ppt_x"/>
                                          </p:val>
                                        </p:tav>
                                        <p:tav tm="100000">
                                          <p:val>
                                            <p:strVal val="#ppt_x"/>
                                          </p:val>
                                        </p:tav>
                                      </p:tavLst>
                                    </p:anim>
                                    <p:anim calcmode="lin" valueType="num">
                                      <p:cBhvr additive="base">
                                        <p:cTn id="61" dur="750" fill="hold"/>
                                        <p:tgtEl>
                                          <p:spTgt spid="4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8" decel="100000" fill="hold" grpId="0" nodeType="afterEffect">
                                  <p:stCondLst>
                                    <p:cond delay="0"/>
                                  </p:stCondLst>
                                  <p:childTnLst>
                                    <p:set>
                                      <p:cBhvr>
                                        <p:cTn id="64" dur="1" fill="hold">
                                          <p:stCondLst>
                                            <p:cond delay="0"/>
                                          </p:stCondLst>
                                        </p:cTn>
                                        <p:tgtEl>
                                          <p:spTgt spid="49">
                                            <p:txEl>
                                              <p:pRg st="0" end="0"/>
                                            </p:txEl>
                                          </p:spTgt>
                                        </p:tgtEl>
                                        <p:attrNameLst>
                                          <p:attrName>style.visibility</p:attrName>
                                        </p:attrNameLst>
                                      </p:cBhvr>
                                      <p:to>
                                        <p:strVal val="visible"/>
                                      </p:to>
                                    </p:set>
                                    <p:anim calcmode="lin" valueType="num">
                                      <p:cBhvr additive="base">
                                        <p:cTn id="65"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9">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500" fill="hold"/>
                                        <p:tgtEl>
                                          <p:spTgt spid="61"/>
                                        </p:tgtEl>
                                        <p:attrNameLst>
                                          <p:attrName>ppt_x</p:attrName>
                                        </p:attrNameLst>
                                      </p:cBhvr>
                                      <p:tavLst>
                                        <p:tav tm="0">
                                          <p:val>
                                            <p:strVal val="#ppt_x"/>
                                          </p:val>
                                        </p:tav>
                                        <p:tav tm="100000">
                                          <p:val>
                                            <p:strVal val="#ppt_x"/>
                                          </p:val>
                                        </p:tav>
                                      </p:tavLst>
                                    </p:anim>
                                    <p:anim calcmode="lin" valueType="num">
                                      <p:cBhvr additive="base">
                                        <p:cTn id="70" dur="500" fill="hold"/>
                                        <p:tgtEl>
                                          <p:spTgt spid="61"/>
                                        </p:tgtEl>
                                        <p:attrNameLst>
                                          <p:attrName>ppt_y</p:attrName>
                                        </p:attrNameLst>
                                      </p:cBhvr>
                                      <p:tavLst>
                                        <p:tav tm="0">
                                          <p:val>
                                            <p:strVal val="1+#ppt_h/2"/>
                                          </p:val>
                                        </p:tav>
                                        <p:tav tm="100000">
                                          <p:val>
                                            <p:strVal val="#ppt_y"/>
                                          </p:val>
                                        </p:tav>
                                      </p:tavLst>
                                    </p:anim>
                                  </p:childTnLst>
                                </p:cTn>
                              </p:par>
                            </p:childTnLst>
                          </p:cTn>
                        </p:par>
                        <p:par>
                          <p:cTn id="71" fill="hold">
                            <p:stCondLst>
                              <p:cond delay="5750"/>
                            </p:stCondLst>
                            <p:childTnLst>
                              <p:par>
                                <p:cTn id="72" presetID="22" presetClass="entr" presetSubtype="2" fill="hold" grpId="0"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right)">
                                      <p:cBhvr>
                                        <p:cTn id="74" dur="500"/>
                                        <p:tgtEl>
                                          <p:spTgt spid="48"/>
                                        </p:tgtEl>
                                      </p:cBhvr>
                                    </p:animEffect>
                                  </p:childTnLst>
                                </p:cTn>
                              </p:par>
                            </p:childTnLst>
                          </p:cTn>
                        </p:par>
                        <p:par>
                          <p:cTn id="75" fill="hold">
                            <p:stCondLst>
                              <p:cond delay="6250"/>
                            </p:stCondLst>
                            <p:childTnLst>
                              <p:par>
                                <p:cTn id="76" presetID="2" presetClass="entr" presetSubtype="1" decel="100000"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 calcmode="lin" valueType="num">
                                      <p:cBhvr additive="base">
                                        <p:cTn id="78" dur="750" fill="hold"/>
                                        <p:tgtEl>
                                          <p:spTgt spid="62"/>
                                        </p:tgtEl>
                                        <p:attrNameLst>
                                          <p:attrName>ppt_x</p:attrName>
                                        </p:attrNameLst>
                                      </p:cBhvr>
                                      <p:tavLst>
                                        <p:tav tm="0">
                                          <p:val>
                                            <p:strVal val="#ppt_x"/>
                                          </p:val>
                                        </p:tav>
                                        <p:tav tm="100000">
                                          <p:val>
                                            <p:strVal val="#ppt_x"/>
                                          </p:val>
                                        </p:tav>
                                      </p:tavLst>
                                    </p:anim>
                                    <p:anim calcmode="lin" valueType="num">
                                      <p:cBhvr additive="base">
                                        <p:cTn id="79" dur="750" fill="hold"/>
                                        <p:tgtEl>
                                          <p:spTgt spid="6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additive="base">
                                        <p:cTn id="82" dur="750" fill="hold"/>
                                        <p:tgtEl>
                                          <p:spTgt spid="63"/>
                                        </p:tgtEl>
                                        <p:attrNameLst>
                                          <p:attrName>ppt_x</p:attrName>
                                        </p:attrNameLst>
                                      </p:cBhvr>
                                      <p:tavLst>
                                        <p:tav tm="0">
                                          <p:val>
                                            <p:strVal val="#ppt_x"/>
                                          </p:val>
                                        </p:tav>
                                        <p:tav tm="100000">
                                          <p:val>
                                            <p:strVal val="#ppt_x"/>
                                          </p:val>
                                        </p:tav>
                                      </p:tavLst>
                                    </p:anim>
                                    <p:anim calcmode="lin" valueType="num">
                                      <p:cBhvr additive="base">
                                        <p:cTn id="83" dur="750" fill="hold"/>
                                        <p:tgtEl>
                                          <p:spTgt spid="63"/>
                                        </p:tgtEl>
                                        <p:attrNameLst>
                                          <p:attrName>ppt_y</p:attrName>
                                        </p:attrNameLst>
                                      </p:cBhvr>
                                      <p:tavLst>
                                        <p:tav tm="0">
                                          <p:val>
                                            <p:strVal val="0-#ppt_h/2"/>
                                          </p:val>
                                        </p:tav>
                                        <p:tav tm="100000">
                                          <p:val>
                                            <p:strVal val="#ppt_y"/>
                                          </p:val>
                                        </p:tav>
                                      </p:tavLst>
                                    </p:anim>
                                  </p:childTnLst>
                                </p:cTn>
                              </p:par>
                            </p:childTnLst>
                          </p:cTn>
                        </p:par>
                        <p:par>
                          <p:cTn id="84" fill="hold">
                            <p:stCondLst>
                              <p:cond delay="7000"/>
                            </p:stCondLst>
                            <p:childTnLst>
                              <p:par>
                                <p:cTn id="85" presetID="2" presetClass="entr" presetSubtype="2" decel="100000" fill="hold" grpId="0" nodeType="afterEffect">
                                  <p:stCondLst>
                                    <p:cond delay="0"/>
                                  </p:stCondLst>
                                  <p:childTnLst>
                                    <p:set>
                                      <p:cBhvr>
                                        <p:cTn id="86" dur="1" fill="hold">
                                          <p:stCondLst>
                                            <p:cond delay="0"/>
                                          </p:stCondLst>
                                        </p:cTn>
                                        <p:tgtEl>
                                          <p:spTgt spid="65">
                                            <p:txEl>
                                              <p:pRg st="0" end="0"/>
                                            </p:txEl>
                                          </p:spTgt>
                                        </p:tgtEl>
                                        <p:attrNameLst>
                                          <p:attrName>style.visibility</p:attrName>
                                        </p:attrNameLst>
                                      </p:cBhvr>
                                      <p:to>
                                        <p:strVal val="visible"/>
                                      </p:to>
                                    </p:set>
                                    <p:anim calcmode="lin" valueType="num">
                                      <p:cBhvr additive="base">
                                        <p:cTn id="87" dur="500" fill="hold"/>
                                        <p:tgtEl>
                                          <p:spTgt spid="65">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65">
                                            <p:txEl>
                                              <p:pRg st="0" end="0"/>
                                            </p:txEl>
                                          </p:spTgt>
                                        </p:tgtEl>
                                        <p:attrNameLst>
                                          <p:attrName>ppt_y</p:attrName>
                                        </p:attrNameLst>
                                      </p:cBhvr>
                                      <p:tavLst>
                                        <p:tav tm="0">
                                          <p:val>
                                            <p:strVal val="#ppt_y"/>
                                          </p:val>
                                        </p:tav>
                                        <p:tav tm="100000">
                                          <p:val>
                                            <p:strVal val="#ppt_y"/>
                                          </p:val>
                                        </p:tav>
                                      </p:tavLst>
                                    </p:anim>
                                  </p:childTnLst>
                                </p:cTn>
                              </p:par>
                              <p:par>
                                <p:cTn id="89" presetID="2" presetClass="entr" presetSubtype="4" decel="10000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additive="base">
                                        <p:cTn id="91" dur="500" fill="hold"/>
                                        <p:tgtEl>
                                          <p:spTgt spid="66"/>
                                        </p:tgtEl>
                                        <p:attrNameLst>
                                          <p:attrName>ppt_x</p:attrName>
                                        </p:attrNameLst>
                                      </p:cBhvr>
                                      <p:tavLst>
                                        <p:tav tm="0">
                                          <p:val>
                                            <p:strVal val="#ppt_x"/>
                                          </p:val>
                                        </p:tav>
                                        <p:tav tm="100000">
                                          <p:val>
                                            <p:strVal val="#ppt_x"/>
                                          </p:val>
                                        </p:tav>
                                      </p:tavLst>
                                    </p:anim>
                                    <p:anim calcmode="lin" valueType="num">
                                      <p:cBhvr additive="base">
                                        <p:cTn id="92" dur="500" fill="hold"/>
                                        <p:tgtEl>
                                          <p:spTgt spid="66"/>
                                        </p:tgtEl>
                                        <p:attrNameLst>
                                          <p:attrName>ppt_y</p:attrName>
                                        </p:attrNameLst>
                                      </p:cBhvr>
                                      <p:tavLst>
                                        <p:tav tm="0">
                                          <p:val>
                                            <p:strVal val="1+#ppt_h/2"/>
                                          </p:val>
                                        </p:tav>
                                        <p:tav tm="100000">
                                          <p:val>
                                            <p:strVal val="#ppt_y"/>
                                          </p:val>
                                        </p:tav>
                                      </p:tavLst>
                                    </p:anim>
                                  </p:childTnLst>
                                </p:cTn>
                              </p:par>
                            </p:childTnLst>
                          </p:cTn>
                        </p:par>
                        <p:par>
                          <p:cTn id="93" fill="hold">
                            <p:stCondLst>
                              <p:cond delay="7500"/>
                            </p:stCondLst>
                            <p:childTnLst>
                              <p:par>
                                <p:cTn id="94" presetID="22" presetClass="entr" presetSubtype="8"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wipe(left)">
                                      <p:cBhvr>
                                        <p:cTn id="96" dur="500"/>
                                        <p:tgtEl>
                                          <p:spTgt spid="64"/>
                                        </p:tgtEl>
                                      </p:cBhvr>
                                    </p:animEffect>
                                  </p:childTnLst>
                                </p:cTn>
                              </p:par>
                            </p:childTnLst>
                          </p:cTn>
                        </p:par>
                        <p:par>
                          <p:cTn id="97" fill="hold">
                            <p:stCondLst>
                              <p:cond delay="8000"/>
                            </p:stCondLst>
                            <p:childTnLst>
                              <p:par>
                                <p:cTn id="98" presetID="2" presetClass="entr" presetSubtype="1" decel="100000" fill="hold" grpId="0" nodeType="after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additive="base">
                                        <p:cTn id="100" dur="750" fill="hold"/>
                                        <p:tgtEl>
                                          <p:spTgt spid="67"/>
                                        </p:tgtEl>
                                        <p:attrNameLst>
                                          <p:attrName>ppt_x</p:attrName>
                                        </p:attrNameLst>
                                      </p:cBhvr>
                                      <p:tavLst>
                                        <p:tav tm="0">
                                          <p:val>
                                            <p:strVal val="#ppt_x"/>
                                          </p:val>
                                        </p:tav>
                                        <p:tav tm="100000">
                                          <p:val>
                                            <p:strVal val="#ppt_x"/>
                                          </p:val>
                                        </p:tav>
                                      </p:tavLst>
                                    </p:anim>
                                    <p:anim calcmode="lin" valueType="num">
                                      <p:cBhvr additive="base">
                                        <p:cTn id="101" dur="750" fill="hold"/>
                                        <p:tgtEl>
                                          <p:spTgt spid="6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anim calcmode="lin" valueType="num">
                                      <p:cBhvr additive="base">
                                        <p:cTn id="104" dur="750" fill="hold"/>
                                        <p:tgtEl>
                                          <p:spTgt spid="68"/>
                                        </p:tgtEl>
                                        <p:attrNameLst>
                                          <p:attrName>ppt_x</p:attrName>
                                        </p:attrNameLst>
                                      </p:cBhvr>
                                      <p:tavLst>
                                        <p:tav tm="0">
                                          <p:val>
                                            <p:strVal val="#ppt_x"/>
                                          </p:val>
                                        </p:tav>
                                        <p:tav tm="100000">
                                          <p:val>
                                            <p:strVal val="#ppt_x"/>
                                          </p:val>
                                        </p:tav>
                                      </p:tavLst>
                                    </p:anim>
                                    <p:anim calcmode="lin" valueType="num">
                                      <p:cBhvr additive="base">
                                        <p:cTn id="105" dur="750" fill="hold"/>
                                        <p:tgtEl>
                                          <p:spTgt spid="68"/>
                                        </p:tgtEl>
                                        <p:attrNameLst>
                                          <p:attrName>ppt_y</p:attrName>
                                        </p:attrNameLst>
                                      </p:cBhvr>
                                      <p:tavLst>
                                        <p:tav tm="0">
                                          <p:val>
                                            <p:strVal val="0-#ppt_h/2"/>
                                          </p:val>
                                        </p:tav>
                                        <p:tav tm="100000">
                                          <p:val>
                                            <p:strVal val="#ppt_y"/>
                                          </p:val>
                                        </p:tav>
                                      </p:tavLst>
                                    </p:anim>
                                  </p:childTnLst>
                                </p:cTn>
                              </p:par>
                            </p:childTnLst>
                          </p:cTn>
                        </p:par>
                        <p:par>
                          <p:cTn id="106" fill="hold">
                            <p:stCondLst>
                              <p:cond delay="8750"/>
                            </p:stCondLst>
                            <p:childTnLst>
                              <p:par>
                                <p:cTn id="107" presetID="2" presetClass="entr" presetSubtype="8" decel="100000" fill="hold" grpId="0" nodeType="afterEffect">
                                  <p:stCondLst>
                                    <p:cond delay="0"/>
                                  </p:stCondLst>
                                  <p:childTnLst>
                                    <p:set>
                                      <p:cBhvr>
                                        <p:cTn id="108" dur="1" fill="hold">
                                          <p:stCondLst>
                                            <p:cond delay="0"/>
                                          </p:stCondLst>
                                        </p:cTn>
                                        <p:tgtEl>
                                          <p:spTgt spid="70">
                                            <p:txEl>
                                              <p:pRg st="0" end="0"/>
                                            </p:txEl>
                                          </p:spTgt>
                                        </p:tgtEl>
                                        <p:attrNameLst>
                                          <p:attrName>style.visibility</p:attrName>
                                        </p:attrNameLst>
                                      </p:cBhvr>
                                      <p:to>
                                        <p:strVal val="visible"/>
                                      </p:to>
                                    </p:set>
                                    <p:anim calcmode="lin" valueType="num">
                                      <p:cBhvr additive="base">
                                        <p:cTn id="109" dur="500" fill="hold"/>
                                        <p:tgtEl>
                                          <p:spTgt spid="70">
                                            <p:txEl>
                                              <p:pRg st="0" end="0"/>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70">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additive="base">
                                        <p:cTn id="113" dur="500" fill="hold"/>
                                        <p:tgtEl>
                                          <p:spTgt spid="71"/>
                                        </p:tgtEl>
                                        <p:attrNameLst>
                                          <p:attrName>ppt_x</p:attrName>
                                        </p:attrNameLst>
                                      </p:cBhvr>
                                      <p:tavLst>
                                        <p:tav tm="0">
                                          <p:val>
                                            <p:strVal val="#ppt_x"/>
                                          </p:val>
                                        </p:tav>
                                        <p:tav tm="100000">
                                          <p:val>
                                            <p:strVal val="#ppt_x"/>
                                          </p:val>
                                        </p:tav>
                                      </p:tavLst>
                                    </p:anim>
                                    <p:anim calcmode="lin" valueType="num">
                                      <p:cBhvr additive="base">
                                        <p:cTn id="114" dur="500" fill="hold"/>
                                        <p:tgtEl>
                                          <p:spTgt spid="71"/>
                                        </p:tgtEl>
                                        <p:attrNameLst>
                                          <p:attrName>ppt_y</p:attrName>
                                        </p:attrNameLst>
                                      </p:cBhvr>
                                      <p:tavLst>
                                        <p:tav tm="0">
                                          <p:val>
                                            <p:strVal val="1+#ppt_h/2"/>
                                          </p:val>
                                        </p:tav>
                                        <p:tav tm="100000">
                                          <p:val>
                                            <p:strVal val="#ppt_y"/>
                                          </p:val>
                                        </p:tav>
                                      </p:tavLst>
                                    </p:anim>
                                  </p:childTnLst>
                                </p:cTn>
                              </p:par>
                            </p:childTnLst>
                          </p:cTn>
                        </p:par>
                        <p:par>
                          <p:cTn id="115" fill="hold">
                            <p:stCondLst>
                              <p:cond delay="9250"/>
                            </p:stCondLst>
                            <p:childTnLst>
                              <p:par>
                                <p:cTn id="116" presetID="22" presetClass="entr" presetSubtype="2" fill="hold" grpId="0" nodeType="after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wipe(right)">
                                      <p:cBhvr>
                                        <p:cTn id="11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 presetClass="entr" presetSubtype="1"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0-#ppt_h/2"/>
                          </p:val>
                        </p:tav>
                        <p:tav tm="100000">
                          <p:val>
                            <p:strVal val="#ppt_y"/>
                          </p:val>
                        </p:tav>
                      </p:tavLst>
                    </p:anim>
                  </p:childTnLst>
                </p:cTn>
              </p:par>
            </p:tnLst>
          </p:tmpl>
        </p:tmplLst>
      </p:bldP>
      <p:bldP spid="36" grpId="0" animBg="1"/>
      <p:bldP spid="37" grpId="0" animBg="1"/>
      <p:bldP spid="38" grpId="0"/>
      <p:bldP spid="39" grpId="0" animBg="1"/>
      <p:bldP spid="40" grpId="0"/>
      <p:bldP spid="43" grpId="0">
        <p:tmplLst>
          <p:tmpl>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 presetClass="entr" presetSubtype="2"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46" grpId="0" animBg="1"/>
      <p:bldP spid="47" grpId="0"/>
      <p:bldP spid="48" grpId="0">
        <p:tmplLst>
          <p:tmpl>
            <p:tnLst>
              <p:par>
                <p:cTn presetID="22" presetClass="entr" presetSubtype="2"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49" grpId="0" build="p">
        <p:tmplLst>
          <p:tmpl lvl="1">
            <p:tnLst>
              <p:par>
                <p:cTn presetID="2" presetClass="entr" presetSubtype="8" decel="10000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61" grpId="0" animBg="1"/>
      <p:bldP spid="62" grpId="0" animBg="1"/>
      <p:bldP spid="63" grpId="0"/>
      <p:bldP spid="64" grpId="0">
        <p:tmplLst>
          <p:tmpl>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build="p">
        <p:tmplLst>
          <p:tmpl lvl="1">
            <p:tnLst>
              <p:par>
                <p:cTn presetID="2" presetClass="entr" presetSubtype="2" decel="10000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1+#ppt_w/2"/>
                          </p:val>
                        </p:tav>
                        <p:tav tm="100000">
                          <p:val>
                            <p:strVal val="#ppt_x"/>
                          </p:val>
                        </p:tav>
                      </p:tavLst>
                    </p:anim>
                    <p:anim calcmode="lin" valueType="num">
                      <p:cBhvr additive="base">
                        <p:cTn dur="500" fill="hold"/>
                        <p:tgtEl>
                          <p:spTgt spid="65"/>
                        </p:tgtEl>
                        <p:attrNameLst>
                          <p:attrName>ppt_y</p:attrName>
                        </p:attrNameLst>
                      </p:cBhvr>
                      <p:tavLst>
                        <p:tav tm="0">
                          <p:val>
                            <p:strVal val="#ppt_y"/>
                          </p:val>
                        </p:tav>
                        <p:tav tm="100000">
                          <p:val>
                            <p:strVal val="#ppt_y"/>
                          </p:val>
                        </p:tav>
                      </p:tavLst>
                    </p:anim>
                  </p:childTnLst>
                </p:cTn>
              </p:par>
            </p:tnLst>
          </p:tmpl>
        </p:tmplLst>
      </p:bldP>
      <p:bldP spid="66" grpId="0" animBg="1"/>
      <p:bldP spid="67" grpId="0" animBg="1"/>
      <p:bldP spid="68" grpId="0"/>
      <p:bldP spid="69" grpId="0">
        <p:tmplLst>
          <p:tmpl>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 presetClass="entr" presetSubtype="8" decel="100000"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fill="hold"/>
                        <p:tgtEl>
                          <p:spTgt spid="70"/>
                        </p:tgtEl>
                        <p:attrNameLst>
                          <p:attrName>ppt_x</p:attrName>
                        </p:attrNameLst>
                      </p:cBhvr>
                      <p:tavLst>
                        <p:tav tm="0">
                          <p:val>
                            <p:strVal val="0-#ppt_w/2"/>
                          </p:val>
                        </p:tav>
                        <p:tav tm="100000">
                          <p:val>
                            <p:strVal val="#ppt_x"/>
                          </p:val>
                        </p:tav>
                      </p:tavLst>
                    </p:anim>
                    <p:anim calcmode="lin" valueType="num">
                      <p:cBhvr additive="base">
                        <p:cTn dur="500" fill="hold"/>
                        <p:tgtEl>
                          <p:spTgt spid="70"/>
                        </p:tgtEl>
                        <p:attrNameLst>
                          <p:attrName>ppt_y</p:attrName>
                        </p:attrNameLst>
                      </p:cBhvr>
                      <p:tavLst>
                        <p:tav tm="0">
                          <p:val>
                            <p:strVal val="#ppt_y"/>
                          </p:val>
                        </p:tav>
                        <p:tav tm="100000">
                          <p:val>
                            <p:strVal val="#ppt_y"/>
                          </p:val>
                        </p:tav>
                      </p:tavLst>
                    </p:anim>
                  </p:childTnLst>
                </p:cTn>
              </p:par>
            </p:tnLst>
          </p:tmpl>
        </p:tmplLst>
      </p:bldP>
      <p:bldP spid="71" grpId="0" animBg="1"/>
    </p:bldLst>
  </p:timing>
  <p:extLst mod="1">
    <p:ext uri="{DCECCB84-F9BA-43D5-87BE-67443E8EF086}">
      <p15:sldGuideLst xmlns:p15="http://schemas.microsoft.com/office/powerpoint/2012/main">
        <p15:guide id="1" orient="horz" pos="3194" userDrawn="1">
          <p15:clr>
            <a:srgbClr val="FBAE40"/>
          </p15:clr>
        </p15:guide>
        <p15:guide id="2" pos="57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ing &amp; 5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7" name="テキスト プレースホルダー 12"/>
          <p:cNvSpPr>
            <a:spLocks noGrp="1"/>
          </p:cNvSpPr>
          <p:nvPr>
            <p:ph type="body" sz="quarter" idx="12" hasCustomPrompt="1"/>
          </p:nvPr>
        </p:nvSpPr>
        <p:spPr>
          <a:xfrm>
            <a:off x="9537980" y="2238722"/>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18" name="円/楕円 4"/>
          <p:cNvSpPr/>
          <p:nvPr userDrawn="1"/>
        </p:nvSpPr>
        <p:spPr>
          <a:xfrm>
            <a:off x="8217564" y="2232491"/>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userDrawn="1"/>
        </p:nvSpPr>
        <p:spPr>
          <a:xfrm>
            <a:off x="8341124" y="2447620"/>
            <a:ext cx="889394" cy="707886"/>
          </a:xfrm>
          <a:prstGeom prst="rect">
            <a:avLst/>
          </a:prstGeom>
          <a:noFill/>
        </p:spPr>
        <p:txBody>
          <a:bodyPr wrap="square" rtlCol="0" anchor="t">
            <a:spAutoFit/>
          </a:bodyPr>
          <a:lstStyle/>
          <a:p>
            <a:pPr algn="ctr"/>
            <a:r>
              <a:rPr kumimoji="1" lang="en-US" altLang="ja-JP" sz="4000" dirty="0">
                <a:solidFill>
                  <a:schemeClr val="bg1"/>
                </a:solidFill>
              </a:rPr>
              <a:t>01</a:t>
            </a:r>
            <a:endParaRPr kumimoji="1" lang="ja-JP" altLang="en-US" sz="4000" dirty="0">
              <a:solidFill>
                <a:schemeClr val="bg1"/>
              </a:solidFill>
            </a:endParaRPr>
          </a:p>
        </p:txBody>
      </p:sp>
      <p:sp>
        <p:nvSpPr>
          <p:cNvPr id="20" name="テキスト プレースホルダー 12"/>
          <p:cNvSpPr>
            <a:spLocks noGrp="1"/>
          </p:cNvSpPr>
          <p:nvPr>
            <p:ph type="body" sz="quarter" idx="13" hasCustomPrompt="1"/>
          </p:nvPr>
        </p:nvSpPr>
        <p:spPr>
          <a:xfrm>
            <a:off x="9537980" y="3645050"/>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21" name="円/楕円 4"/>
          <p:cNvSpPr/>
          <p:nvPr userDrawn="1"/>
        </p:nvSpPr>
        <p:spPr>
          <a:xfrm>
            <a:off x="8217564" y="3638819"/>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userDrawn="1"/>
        </p:nvSpPr>
        <p:spPr>
          <a:xfrm>
            <a:off x="8341124" y="3853948"/>
            <a:ext cx="889394" cy="707886"/>
          </a:xfrm>
          <a:prstGeom prst="rect">
            <a:avLst/>
          </a:prstGeom>
          <a:noFill/>
        </p:spPr>
        <p:txBody>
          <a:bodyPr wrap="square" rtlCol="0" anchor="t">
            <a:spAutoFit/>
          </a:bodyPr>
          <a:lstStyle/>
          <a:p>
            <a:pPr algn="ctr"/>
            <a:r>
              <a:rPr kumimoji="1" lang="en-US" altLang="ja-JP" sz="4000" dirty="0">
                <a:solidFill>
                  <a:schemeClr val="bg1"/>
                </a:solidFill>
              </a:rPr>
              <a:t>02</a:t>
            </a:r>
            <a:endParaRPr kumimoji="1" lang="ja-JP" altLang="en-US" sz="4000" dirty="0">
              <a:solidFill>
                <a:schemeClr val="bg1"/>
              </a:solidFill>
            </a:endParaRPr>
          </a:p>
        </p:txBody>
      </p:sp>
      <p:sp>
        <p:nvSpPr>
          <p:cNvPr id="23" name="テキスト プレースホルダー 12"/>
          <p:cNvSpPr>
            <a:spLocks noGrp="1"/>
          </p:cNvSpPr>
          <p:nvPr>
            <p:ph type="body" sz="quarter" idx="14" hasCustomPrompt="1"/>
          </p:nvPr>
        </p:nvSpPr>
        <p:spPr>
          <a:xfrm>
            <a:off x="9537980" y="5051378"/>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24" name="円/楕円 4"/>
          <p:cNvSpPr/>
          <p:nvPr userDrawn="1"/>
        </p:nvSpPr>
        <p:spPr>
          <a:xfrm>
            <a:off x="8217564" y="5045147"/>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userDrawn="1"/>
        </p:nvSpPr>
        <p:spPr>
          <a:xfrm>
            <a:off x="8341124" y="5260276"/>
            <a:ext cx="889394" cy="707886"/>
          </a:xfrm>
          <a:prstGeom prst="rect">
            <a:avLst/>
          </a:prstGeom>
          <a:noFill/>
        </p:spPr>
        <p:txBody>
          <a:bodyPr wrap="square" rtlCol="0" anchor="t">
            <a:spAutoFit/>
          </a:bodyPr>
          <a:lstStyle/>
          <a:p>
            <a:pPr algn="ctr"/>
            <a:r>
              <a:rPr kumimoji="1" lang="en-US" altLang="ja-JP" sz="4000" dirty="0">
                <a:solidFill>
                  <a:schemeClr val="bg1"/>
                </a:solidFill>
              </a:rPr>
              <a:t>03</a:t>
            </a:r>
            <a:endParaRPr kumimoji="1" lang="ja-JP" altLang="en-US" sz="4000" dirty="0">
              <a:solidFill>
                <a:schemeClr val="bg1"/>
              </a:solidFill>
            </a:endParaRPr>
          </a:p>
        </p:txBody>
      </p:sp>
      <p:sp>
        <p:nvSpPr>
          <p:cNvPr id="26" name="テキスト プレースホルダー 12"/>
          <p:cNvSpPr>
            <a:spLocks noGrp="1"/>
          </p:cNvSpPr>
          <p:nvPr>
            <p:ph type="body" sz="quarter" idx="15" hasCustomPrompt="1"/>
          </p:nvPr>
        </p:nvSpPr>
        <p:spPr>
          <a:xfrm>
            <a:off x="9537980" y="6457706"/>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27" name="円/楕円 4"/>
          <p:cNvSpPr/>
          <p:nvPr userDrawn="1"/>
        </p:nvSpPr>
        <p:spPr>
          <a:xfrm>
            <a:off x="8217564" y="6451475"/>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userDrawn="1"/>
        </p:nvSpPr>
        <p:spPr>
          <a:xfrm>
            <a:off x="8341124" y="6666604"/>
            <a:ext cx="889394" cy="707886"/>
          </a:xfrm>
          <a:prstGeom prst="rect">
            <a:avLst/>
          </a:prstGeom>
          <a:noFill/>
        </p:spPr>
        <p:txBody>
          <a:bodyPr wrap="square" rtlCol="0" anchor="t">
            <a:spAutoFit/>
          </a:bodyPr>
          <a:lstStyle/>
          <a:p>
            <a:pPr algn="ctr"/>
            <a:r>
              <a:rPr kumimoji="1" lang="en-US" altLang="ja-JP" sz="4000" dirty="0">
                <a:solidFill>
                  <a:schemeClr val="bg1"/>
                </a:solidFill>
              </a:rPr>
              <a:t>04</a:t>
            </a:r>
            <a:endParaRPr kumimoji="1" lang="ja-JP" altLang="en-US" sz="4000" dirty="0">
              <a:solidFill>
                <a:schemeClr val="bg1"/>
              </a:solidFill>
            </a:endParaRPr>
          </a:p>
        </p:txBody>
      </p:sp>
      <p:sp>
        <p:nvSpPr>
          <p:cNvPr id="29" name="テキスト プレースホルダー 12"/>
          <p:cNvSpPr>
            <a:spLocks noGrp="1"/>
          </p:cNvSpPr>
          <p:nvPr>
            <p:ph type="body" sz="quarter" idx="16" hasCustomPrompt="1"/>
          </p:nvPr>
        </p:nvSpPr>
        <p:spPr>
          <a:xfrm>
            <a:off x="9537980" y="7864032"/>
            <a:ext cx="7854670" cy="1131914"/>
          </a:xfrm>
        </p:spPr>
        <p:txBody>
          <a:bodyPr anchor="ctr">
            <a:normAutofit/>
          </a:bodyPr>
          <a:lstStyle>
            <a:lvl1pPr>
              <a:defRPr sz="2000" baseline="0"/>
            </a:lvl1pPr>
          </a:lstStyle>
          <a:p>
            <a:pPr lvl="0"/>
            <a:r>
              <a:rPr kumimoji="1" lang="en-US" altLang="ja-JP" dirty="0"/>
              <a:t>Text goes here</a:t>
            </a:r>
            <a:endParaRPr kumimoji="1" lang="ja-JP" altLang="en-US" dirty="0"/>
          </a:p>
        </p:txBody>
      </p:sp>
      <p:sp>
        <p:nvSpPr>
          <p:cNvPr id="30" name="円/楕円 4"/>
          <p:cNvSpPr/>
          <p:nvPr userDrawn="1"/>
        </p:nvSpPr>
        <p:spPr>
          <a:xfrm>
            <a:off x="8217564" y="7857801"/>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userDrawn="1"/>
        </p:nvSpPr>
        <p:spPr>
          <a:xfrm>
            <a:off x="8341124" y="8072930"/>
            <a:ext cx="889394" cy="707886"/>
          </a:xfrm>
          <a:prstGeom prst="rect">
            <a:avLst/>
          </a:prstGeom>
          <a:noFill/>
        </p:spPr>
        <p:txBody>
          <a:bodyPr wrap="square" rtlCol="0" anchor="t">
            <a:spAutoFit/>
          </a:bodyPr>
          <a:lstStyle/>
          <a:p>
            <a:pPr algn="ctr"/>
            <a:r>
              <a:rPr kumimoji="1" lang="en-US" altLang="ja-JP" sz="4000" dirty="0">
                <a:solidFill>
                  <a:schemeClr val="bg1"/>
                </a:solidFill>
              </a:rPr>
              <a:t>05</a:t>
            </a:r>
            <a:endParaRPr kumimoji="1" lang="ja-JP" altLang="en-US" sz="4000" dirty="0">
              <a:solidFill>
                <a:schemeClr val="bg1"/>
              </a:solidFill>
            </a:endParaRPr>
          </a:p>
        </p:txBody>
      </p:sp>
      <p:sp>
        <p:nvSpPr>
          <p:cNvPr id="32" name="テキスト プレースホルダー 12"/>
          <p:cNvSpPr>
            <a:spLocks noGrp="1"/>
          </p:cNvSpPr>
          <p:nvPr>
            <p:ph type="body" sz="quarter" idx="24" hasCustomPrompt="1"/>
          </p:nvPr>
        </p:nvSpPr>
        <p:spPr>
          <a:xfrm>
            <a:off x="808892" y="2215248"/>
            <a:ext cx="6752493" cy="6780697"/>
          </a:xfrm>
        </p:spPr>
        <p:txBody>
          <a:bodyPr anchor="ctr">
            <a:noAutofit/>
          </a:bodyPr>
          <a:lstStyle>
            <a:lvl1pPr algn="ctr">
              <a:lnSpc>
                <a:spcPct val="100000"/>
              </a:lnSpc>
              <a:spcBef>
                <a:spcPts val="0"/>
              </a:spcBef>
              <a:defRPr sz="44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72328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 presetClass="entr" presetSubtype="1" decel="10000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750" fill="hold"/>
                                        <p:tgtEl>
                                          <p:spTgt spid="18"/>
                                        </p:tgtEl>
                                        <p:attrNameLst>
                                          <p:attrName>ppt_x</p:attrName>
                                        </p:attrNameLst>
                                      </p:cBhvr>
                                      <p:tavLst>
                                        <p:tav tm="0">
                                          <p:val>
                                            <p:strVal val="#ppt_x"/>
                                          </p:val>
                                        </p:tav>
                                        <p:tav tm="100000">
                                          <p:val>
                                            <p:strVal val="#ppt_x"/>
                                          </p:val>
                                        </p:tav>
                                      </p:tavLst>
                                    </p:anim>
                                    <p:anim calcmode="lin" valueType="num">
                                      <p:cBhvr additive="base">
                                        <p:cTn id="13" dur="75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8" decel="100000" fill="hold" grpId="0" nodeType="with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750" fill="hold"/>
                                        <p:tgtEl>
                                          <p:spTgt spid="19"/>
                                        </p:tgtEl>
                                        <p:attrNameLst>
                                          <p:attrName>ppt_x</p:attrName>
                                        </p:attrNameLst>
                                      </p:cBhvr>
                                      <p:tavLst>
                                        <p:tav tm="0">
                                          <p:val>
                                            <p:strVal val="0-#ppt_w/2"/>
                                          </p:val>
                                        </p:tav>
                                        <p:tav tm="100000">
                                          <p:val>
                                            <p:strVal val="#ppt_x"/>
                                          </p:val>
                                        </p:tav>
                                      </p:tavLst>
                                    </p:anim>
                                    <p:anim calcmode="lin" valueType="num">
                                      <p:cBhvr additive="base">
                                        <p:cTn id="17" dur="7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225"/>
                            </p:stCondLst>
                            <p:childTnLst>
                              <p:par>
                                <p:cTn id="23" presetID="2" presetClass="entr" presetSubtype="1" decel="10000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750" fill="hold"/>
                                        <p:tgtEl>
                                          <p:spTgt spid="21"/>
                                        </p:tgtEl>
                                        <p:attrNameLst>
                                          <p:attrName>ppt_x</p:attrName>
                                        </p:attrNameLst>
                                      </p:cBhvr>
                                      <p:tavLst>
                                        <p:tav tm="0">
                                          <p:val>
                                            <p:strVal val="#ppt_x"/>
                                          </p:val>
                                        </p:tav>
                                        <p:tav tm="100000">
                                          <p:val>
                                            <p:strVal val="#ppt_x"/>
                                          </p:val>
                                        </p:tav>
                                      </p:tavLst>
                                    </p:anim>
                                    <p:anim calcmode="lin" valueType="num">
                                      <p:cBhvr additive="base">
                                        <p:cTn id="26" dur="750" fill="hold"/>
                                        <p:tgtEl>
                                          <p:spTgt spid="21"/>
                                        </p:tgtEl>
                                        <p:attrNameLst>
                                          <p:attrName>ppt_y</p:attrName>
                                        </p:attrNameLst>
                                      </p:cBhvr>
                                      <p:tavLst>
                                        <p:tav tm="0">
                                          <p:val>
                                            <p:strVal val="0-#ppt_h/2"/>
                                          </p:val>
                                        </p:tav>
                                        <p:tav tm="100000">
                                          <p:val>
                                            <p:strVal val="#ppt_y"/>
                                          </p:val>
                                        </p:tav>
                                      </p:tavLst>
                                    </p:anim>
                                  </p:childTnLst>
                                </p:cTn>
                              </p:par>
                              <p:par>
                                <p:cTn id="27" presetID="2" presetClass="entr" presetSubtype="8" decel="100000" fill="hold" grpId="0" nodeType="withEffect">
                                  <p:stCondLst>
                                    <p:cond delay="0"/>
                                  </p:stCondLst>
                                  <p:iterate type="lt">
                                    <p:tmPct val="10000"/>
                                  </p:iterate>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750" fill="hold"/>
                                        <p:tgtEl>
                                          <p:spTgt spid="22"/>
                                        </p:tgtEl>
                                        <p:attrNameLst>
                                          <p:attrName>ppt_x</p:attrName>
                                        </p:attrNameLst>
                                      </p:cBhvr>
                                      <p:tavLst>
                                        <p:tav tm="0">
                                          <p:val>
                                            <p:strVal val="0-#ppt_w/2"/>
                                          </p:val>
                                        </p:tav>
                                        <p:tav tm="100000">
                                          <p:val>
                                            <p:strVal val="#ppt_x"/>
                                          </p:val>
                                        </p:tav>
                                      </p:tavLst>
                                    </p:anim>
                                    <p:anim calcmode="lin" valueType="num">
                                      <p:cBhvr additive="base">
                                        <p:cTn id="30" dur="750" fill="hold"/>
                                        <p:tgtEl>
                                          <p:spTgt spid="22"/>
                                        </p:tgtEl>
                                        <p:attrNameLst>
                                          <p:attrName>ppt_y</p:attrName>
                                        </p:attrNameLst>
                                      </p:cBhvr>
                                      <p:tavLst>
                                        <p:tav tm="0">
                                          <p:val>
                                            <p:strVal val="#ppt_y"/>
                                          </p:val>
                                        </p:tav>
                                        <p:tav tm="100000">
                                          <p:val>
                                            <p:strVal val="#ppt_y"/>
                                          </p:val>
                                        </p:tav>
                                      </p:tavLst>
                                    </p:anim>
                                  </p:childTnLst>
                                </p:cTn>
                              </p:par>
                            </p:childTnLst>
                          </p:cTn>
                        </p:par>
                        <p:par>
                          <p:cTn id="31" fill="hold">
                            <p:stCondLst>
                              <p:cond delay="3050"/>
                            </p:stCondLst>
                            <p:childTnLst>
                              <p:par>
                                <p:cTn id="32" presetID="22" presetClass="entr" presetSubtype="8"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3550"/>
                            </p:stCondLst>
                            <p:childTnLst>
                              <p:par>
                                <p:cTn id="36" presetID="2" presetClass="entr" presetSubtype="1" decel="10000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750" fill="hold"/>
                                        <p:tgtEl>
                                          <p:spTgt spid="24"/>
                                        </p:tgtEl>
                                        <p:attrNameLst>
                                          <p:attrName>ppt_x</p:attrName>
                                        </p:attrNameLst>
                                      </p:cBhvr>
                                      <p:tavLst>
                                        <p:tav tm="0">
                                          <p:val>
                                            <p:strVal val="#ppt_x"/>
                                          </p:val>
                                        </p:tav>
                                        <p:tav tm="100000">
                                          <p:val>
                                            <p:strVal val="#ppt_x"/>
                                          </p:val>
                                        </p:tav>
                                      </p:tavLst>
                                    </p:anim>
                                    <p:anim calcmode="lin" valueType="num">
                                      <p:cBhvr additive="base">
                                        <p:cTn id="39" dur="750" fill="hold"/>
                                        <p:tgtEl>
                                          <p:spTgt spid="24"/>
                                        </p:tgtEl>
                                        <p:attrNameLst>
                                          <p:attrName>ppt_y</p:attrName>
                                        </p:attrNameLst>
                                      </p:cBhvr>
                                      <p:tavLst>
                                        <p:tav tm="0">
                                          <p:val>
                                            <p:strVal val="0-#ppt_h/2"/>
                                          </p:val>
                                        </p:tav>
                                        <p:tav tm="100000">
                                          <p:val>
                                            <p:strVal val="#ppt_y"/>
                                          </p:val>
                                        </p:tav>
                                      </p:tavLst>
                                    </p:anim>
                                  </p:childTnLst>
                                </p:cTn>
                              </p:par>
                              <p:par>
                                <p:cTn id="40" presetID="2" presetClass="entr" presetSubtype="8" decel="100000" fill="hold" grpId="0" nodeType="withEffect">
                                  <p:stCondLst>
                                    <p:cond delay="0"/>
                                  </p:stCondLst>
                                  <p:iterate type="lt">
                                    <p:tmPct val="10000"/>
                                  </p:iterate>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750" fill="hold"/>
                                        <p:tgtEl>
                                          <p:spTgt spid="25"/>
                                        </p:tgtEl>
                                        <p:attrNameLst>
                                          <p:attrName>ppt_x</p:attrName>
                                        </p:attrNameLst>
                                      </p:cBhvr>
                                      <p:tavLst>
                                        <p:tav tm="0">
                                          <p:val>
                                            <p:strVal val="0-#ppt_w/2"/>
                                          </p:val>
                                        </p:tav>
                                        <p:tav tm="100000">
                                          <p:val>
                                            <p:strVal val="#ppt_x"/>
                                          </p:val>
                                        </p:tav>
                                      </p:tavLst>
                                    </p:anim>
                                    <p:anim calcmode="lin" valueType="num">
                                      <p:cBhvr additive="base">
                                        <p:cTn id="43" dur="75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4375"/>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4875"/>
                            </p:stCondLst>
                            <p:childTnLst>
                              <p:par>
                                <p:cTn id="49" presetID="2" presetClass="entr" presetSubtype="1" decel="10000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750" fill="hold"/>
                                        <p:tgtEl>
                                          <p:spTgt spid="27"/>
                                        </p:tgtEl>
                                        <p:attrNameLst>
                                          <p:attrName>ppt_x</p:attrName>
                                        </p:attrNameLst>
                                      </p:cBhvr>
                                      <p:tavLst>
                                        <p:tav tm="0">
                                          <p:val>
                                            <p:strVal val="#ppt_x"/>
                                          </p:val>
                                        </p:tav>
                                        <p:tav tm="100000">
                                          <p:val>
                                            <p:strVal val="#ppt_x"/>
                                          </p:val>
                                        </p:tav>
                                      </p:tavLst>
                                    </p:anim>
                                    <p:anim calcmode="lin" valueType="num">
                                      <p:cBhvr additive="base">
                                        <p:cTn id="52" dur="750" fill="hold"/>
                                        <p:tgtEl>
                                          <p:spTgt spid="27"/>
                                        </p:tgtEl>
                                        <p:attrNameLst>
                                          <p:attrName>ppt_y</p:attrName>
                                        </p:attrNameLst>
                                      </p:cBhvr>
                                      <p:tavLst>
                                        <p:tav tm="0">
                                          <p:val>
                                            <p:strVal val="0-#ppt_h/2"/>
                                          </p:val>
                                        </p:tav>
                                        <p:tav tm="100000">
                                          <p:val>
                                            <p:strVal val="#ppt_y"/>
                                          </p:val>
                                        </p:tav>
                                      </p:tavLst>
                                    </p:anim>
                                  </p:childTnLst>
                                </p:cTn>
                              </p:par>
                              <p:par>
                                <p:cTn id="53" presetID="2" presetClass="entr" presetSubtype="8" decel="100000" fill="hold" grpId="0" nodeType="withEffect">
                                  <p:stCondLst>
                                    <p:cond delay="0"/>
                                  </p:stCondLst>
                                  <p:iterate type="lt">
                                    <p:tmPct val="10000"/>
                                  </p:iterate>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750" fill="hold"/>
                                        <p:tgtEl>
                                          <p:spTgt spid="28"/>
                                        </p:tgtEl>
                                        <p:attrNameLst>
                                          <p:attrName>ppt_x</p:attrName>
                                        </p:attrNameLst>
                                      </p:cBhvr>
                                      <p:tavLst>
                                        <p:tav tm="0">
                                          <p:val>
                                            <p:strVal val="0-#ppt_w/2"/>
                                          </p:val>
                                        </p:tav>
                                        <p:tav tm="100000">
                                          <p:val>
                                            <p:strVal val="#ppt_x"/>
                                          </p:val>
                                        </p:tav>
                                      </p:tavLst>
                                    </p:anim>
                                    <p:anim calcmode="lin" valueType="num">
                                      <p:cBhvr additive="base">
                                        <p:cTn id="56" dur="750" fill="hold"/>
                                        <p:tgtEl>
                                          <p:spTgt spid="28"/>
                                        </p:tgtEl>
                                        <p:attrNameLst>
                                          <p:attrName>ppt_y</p:attrName>
                                        </p:attrNameLst>
                                      </p:cBhvr>
                                      <p:tavLst>
                                        <p:tav tm="0">
                                          <p:val>
                                            <p:strVal val="#ppt_y"/>
                                          </p:val>
                                        </p:tav>
                                        <p:tav tm="100000">
                                          <p:val>
                                            <p:strVal val="#ppt_y"/>
                                          </p:val>
                                        </p:tav>
                                      </p:tavLst>
                                    </p:anim>
                                  </p:childTnLst>
                                </p:cTn>
                              </p:par>
                            </p:childTnLst>
                          </p:cTn>
                        </p:par>
                        <p:par>
                          <p:cTn id="57" fill="hold">
                            <p:stCondLst>
                              <p:cond delay="57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par>
                          <p:cTn id="61" fill="hold">
                            <p:stCondLst>
                              <p:cond delay="6200"/>
                            </p:stCondLst>
                            <p:childTnLst>
                              <p:par>
                                <p:cTn id="62" presetID="2" presetClass="entr" presetSubtype="1" decel="10000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750" fill="hold"/>
                                        <p:tgtEl>
                                          <p:spTgt spid="30"/>
                                        </p:tgtEl>
                                        <p:attrNameLst>
                                          <p:attrName>ppt_x</p:attrName>
                                        </p:attrNameLst>
                                      </p:cBhvr>
                                      <p:tavLst>
                                        <p:tav tm="0">
                                          <p:val>
                                            <p:strVal val="#ppt_x"/>
                                          </p:val>
                                        </p:tav>
                                        <p:tav tm="100000">
                                          <p:val>
                                            <p:strVal val="#ppt_x"/>
                                          </p:val>
                                        </p:tav>
                                      </p:tavLst>
                                    </p:anim>
                                    <p:anim calcmode="lin" valueType="num">
                                      <p:cBhvr additive="base">
                                        <p:cTn id="65" dur="750" fill="hold"/>
                                        <p:tgtEl>
                                          <p:spTgt spid="30"/>
                                        </p:tgtEl>
                                        <p:attrNameLst>
                                          <p:attrName>ppt_y</p:attrName>
                                        </p:attrNameLst>
                                      </p:cBhvr>
                                      <p:tavLst>
                                        <p:tav tm="0">
                                          <p:val>
                                            <p:strVal val="0-#ppt_h/2"/>
                                          </p:val>
                                        </p:tav>
                                        <p:tav tm="100000">
                                          <p:val>
                                            <p:strVal val="#ppt_y"/>
                                          </p:val>
                                        </p:tav>
                                      </p:tavLst>
                                    </p:anim>
                                  </p:childTnLst>
                                </p:cTn>
                              </p:par>
                              <p:par>
                                <p:cTn id="66" presetID="2" presetClass="entr" presetSubtype="8" decel="100000" fill="hold" grpId="0" nodeType="withEffect">
                                  <p:stCondLst>
                                    <p:cond delay="0"/>
                                  </p:stCondLst>
                                  <p:iterate type="lt">
                                    <p:tmPct val="10000"/>
                                  </p:iterate>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750" fill="hold"/>
                                        <p:tgtEl>
                                          <p:spTgt spid="31"/>
                                        </p:tgtEl>
                                        <p:attrNameLst>
                                          <p:attrName>ppt_x</p:attrName>
                                        </p:attrNameLst>
                                      </p:cBhvr>
                                      <p:tavLst>
                                        <p:tav tm="0">
                                          <p:val>
                                            <p:strVal val="0-#ppt_w/2"/>
                                          </p:val>
                                        </p:tav>
                                        <p:tav tm="100000">
                                          <p:val>
                                            <p:strVal val="#ppt_x"/>
                                          </p:val>
                                        </p:tav>
                                      </p:tavLst>
                                    </p:anim>
                                    <p:anim calcmode="lin" valueType="num">
                                      <p:cBhvr additive="base">
                                        <p:cTn id="69" dur="750" fill="hold"/>
                                        <p:tgtEl>
                                          <p:spTgt spid="31"/>
                                        </p:tgtEl>
                                        <p:attrNameLst>
                                          <p:attrName>ppt_y</p:attrName>
                                        </p:attrNameLst>
                                      </p:cBhvr>
                                      <p:tavLst>
                                        <p:tav tm="0">
                                          <p:val>
                                            <p:strVal val="#ppt_y"/>
                                          </p:val>
                                        </p:tav>
                                        <p:tav tm="100000">
                                          <p:val>
                                            <p:strVal val="#ppt_y"/>
                                          </p:val>
                                        </p:tav>
                                      </p:tavLst>
                                    </p:anim>
                                  </p:childTnLst>
                                </p:cTn>
                              </p:par>
                            </p:childTnLst>
                          </p:cTn>
                        </p:par>
                        <p:par>
                          <p:cTn id="70" fill="hold">
                            <p:stCondLst>
                              <p:cond delay="7025"/>
                            </p:stCondLst>
                            <p:childTnLst>
                              <p:par>
                                <p:cTn id="71" presetID="22" presetClass="entr" presetSubtype="8"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bldP spid="20" grpId="0">
        <p:tmplLst>
          <p:tmpl>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bldP spid="26" grpId="0">
        <p:tmplLst>
          <p:tmpl>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bldP spid="32" grpId="0" build="p">
        <p:tmplLst>
          <p:tmpl lvl="1">
            <p:tnLst>
              <p:par>
                <p:cTn presetID="2" presetClass="entr" presetSubtype="4"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Arrows">
    <p:spTree>
      <p:nvGrpSpPr>
        <p:cNvPr id="1" name=""/>
        <p:cNvGrpSpPr/>
        <p:nvPr/>
      </p:nvGrpSpPr>
      <p:grpSpPr>
        <a:xfrm>
          <a:off x="0" y="0"/>
          <a:ext cx="0" cy="0"/>
          <a:chOff x="0" y="0"/>
          <a:chExt cx="0" cy="0"/>
        </a:xfrm>
      </p:grpSpPr>
      <p:sp>
        <p:nvSpPr>
          <p:cNvPr id="42" name="フリーフォーム 41"/>
          <p:cNvSpPr/>
          <p:nvPr userDrawn="1"/>
        </p:nvSpPr>
        <p:spPr>
          <a:xfrm rot="2700000">
            <a:off x="6793057" y="1649341"/>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rot="2700000">
            <a:off x="2128748" y="472143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userDrawn="1"/>
        </p:nvSpPr>
        <p:spPr>
          <a:xfrm rot="2700000">
            <a:off x="12367248" y="308907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userDrawn="1"/>
        </p:nvSpPr>
        <p:spPr>
          <a:xfrm rot="2700000">
            <a:off x="6195271" y="6129705"/>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userDrawn="1"/>
        </p:nvGrpSpPr>
        <p:grpSpPr>
          <a:xfrm>
            <a:off x="3326919" y="1476686"/>
            <a:ext cx="5412207" cy="5190503"/>
            <a:chOff x="3326919" y="1476686"/>
            <a:chExt cx="5412207" cy="5190503"/>
          </a:xfrm>
        </p:grpSpPr>
        <p:sp>
          <p:nvSpPr>
            <p:cNvPr id="38" name="フリーフォーム 37"/>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userDrawn="1"/>
          </p:nvSpPr>
          <p:spPr>
            <a:xfrm>
              <a:off x="7599070" y="3510121"/>
              <a:ext cx="1140056" cy="1107996"/>
            </a:xfrm>
            <a:prstGeom prst="rect">
              <a:avLst/>
            </a:prstGeom>
            <a:noFill/>
          </p:spPr>
          <p:txBody>
            <a:bodyPr wrap="none" rtlCol="0">
              <a:spAutoFit/>
            </a:bodyPr>
            <a:lstStyle/>
            <a:p>
              <a:r>
                <a:rPr kumimoji="1" lang="en-US" altLang="ja-JP" sz="6600" dirty="0">
                  <a:solidFill>
                    <a:schemeClr val="bg1"/>
                  </a:solidFill>
                </a:rPr>
                <a:t>01</a:t>
              </a:r>
              <a:endParaRPr kumimoji="1" lang="ja-JP" altLang="en-US" sz="6600" dirty="0">
                <a:solidFill>
                  <a:schemeClr val="bg1"/>
                </a:solidFill>
              </a:endParaRPr>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5" name="テキスト プレースホルダー 12"/>
          <p:cNvSpPr>
            <a:spLocks noGrp="1"/>
          </p:cNvSpPr>
          <p:nvPr>
            <p:ph type="body" sz="quarter" idx="14" hasCustomPrompt="1"/>
          </p:nvPr>
        </p:nvSpPr>
        <p:spPr>
          <a:xfrm>
            <a:off x="2700897" y="3481545"/>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8" name="グループ化 7"/>
          <p:cNvGrpSpPr/>
          <p:nvPr userDrawn="1"/>
        </p:nvGrpSpPr>
        <p:grpSpPr>
          <a:xfrm>
            <a:off x="6811422" y="2903055"/>
            <a:ext cx="5464797" cy="5190503"/>
            <a:chOff x="6811422" y="2903055"/>
            <a:chExt cx="5464797" cy="5190503"/>
          </a:xfrm>
        </p:grpSpPr>
        <p:sp>
          <p:nvSpPr>
            <p:cNvPr id="39" name="フリーフォーム 38"/>
            <p:cNvSpPr/>
            <p:nvPr userDrawn="1"/>
          </p:nvSpPr>
          <p:spPr>
            <a:xfrm rot="2700000">
              <a:off x="6548750" y="3165727"/>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userDrawn="1"/>
          </p:nvSpPr>
          <p:spPr>
            <a:xfrm>
              <a:off x="11136163" y="4918390"/>
              <a:ext cx="1140056" cy="1107996"/>
            </a:xfrm>
            <a:prstGeom prst="rect">
              <a:avLst/>
            </a:prstGeom>
            <a:noFill/>
          </p:spPr>
          <p:txBody>
            <a:bodyPr wrap="none" rtlCol="0">
              <a:spAutoFit/>
            </a:bodyPr>
            <a:lstStyle/>
            <a:p>
              <a:r>
                <a:rPr kumimoji="1" lang="en-US" altLang="ja-JP" sz="6600" dirty="0">
                  <a:solidFill>
                    <a:schemeClr val="bg1"/>
                  </a:solidFill>
                </a:rPr>
                <a:t>02</a:t>
              </a:r>
              <a:endParaRPr kumimoji="1" lang="ja-JP" altLang="en-US" sz="6600" dirty="0">
                <a:solidFill>
                  <a:schemeClr val="bg1"/>
                </a:solidFill>
              </a:endParaRPr>
            </a:p>
          </p:txBody>
        </p:sp>
      </p:grpSp>
      <p:sp>
        <p:nvSpPr>
          <p:cNvPr id="49" name="テキスト プレースホルダー 12"/>
          <p:cNvSpPr>
            <a:spLocks noGrp="1"/>
          </p:cNvSpPr>
          <p:nvPr>
            <p:ph type="body" sz="quarter" idx="15" hasCustomPrompt="1"/>
          </p:nvPr>
        </p:nvSpPr>
        <p:spPr>
          <a:xfrm>
            <a:off x="6191081" y="4922454"/>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9" name="グループ化 8"/>
          <p:cNvGrpSpPr/>
          <p:nvPr userDrawn="1"/>
        </p:nvGrpSpPr>
        <p:grpSpPr>
          <a:xfrm>
            <a:off x="10295924" y="4329423"/>
            <a:ext cx="5479402" cy="5190503"/>
            <a:chOff x="10295924" y="4329423"/>
            <a:chExt cx="5479402" cy="5190503"/>
          </a:xfrm>
        </p:grpSpPr>
        <p:sp>
          <p:nvSpPr>
            <p:cNvPr id="40" name="フリーフォーム 39"/>
            <p:cNvSpPr/>
            <p:nvPr userDrawn="1"/>
          </p:nvSpPr>
          <p:spPr>
            <a:xfrm rot="2700000">
              <a:off x="10033252" y="4592095"/>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userDrawn="1"/>
          </p:nvSpPr>
          <p:spPr>
            <a:xfrm>
              <a:off x="14635270" y="6375550"/>
              <a:ext cx="1140056" cy="1107996"/>
            </a:xfrm>
            <a:prstGeom prst="rect">
              <a:avLst/>
            </a:prstGeom>
            <a:noFill/>
          </p:spPr>
          <p:txBody>
            <a:bodyPr wrap="none" rtlCol="0">
              <a:spAutoFit/>
            </a:bodyPr>
            <a:lstStyle/>
            <a:p>
              <a:r>
                <a:rPr kumimoji="1" lang="en-US" altLang="ja-JP" sz="6600" dirty="0">
                  <a:solidFill>
                    <a:schemeClr val="bg1"/>
                  </a:solidFill>
                </a:rPr>
                <a:t>03</a:t>
              </a:r>
              <a:endParaRPr kumimoji="1" lang="ja-JP" altLang="en-US" sz="6600" dirty="0">
                <a:solidFill>
                  <a:schemeClr val="bg1"/>
                </a:solidFill>
              </a:endParaRPr>
            </a:p>
          </p:txBody>
        </p:sp>
      </p:grpSp>
      <p:sp>
        <p:nvSpPr>
          <p:cNvPr id="50" name="テキスト プレースホルダー 12"/>
          <p:cNvSpPr>
            <a:spLocks noGrp="1"/>
          </p:cNvSpPr>
          <p:nvPr>
            <p:ph type="body" sz="quarter" idx="16" hasCustomPrompt="1"/>
          </p:nvPr>
        </p:nvSpPr>
        <p:spPr>
          <a:xfrm>
            <a:off x="9677628" y="6329481"/>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1" name="テキスト プレースホルダー 12"/>
          <p:cNvSpPr>
            <a:spLocks noGrp="1"/>
          </p:cNvSpPr>
          <p:nvPr>
            <p:ph type="body" sz="quarter" idx="12"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0072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 calcmode="lin" valueType="num">
                                      <p:cBhvr additive="base">
                                        <p:cTn id="11"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49">
                                            <p:txEl>
                                              <p:pRg st="0" end="0"/>
                                            </p:txEl>
                                          </p:spTgt>
                                        </p:tgtEl>
                                        <p:attrNameLst>
                                          <p:attrName>style.visibility</p:attrName>
                                        </p:attrNameLst>
                                      </p:cBhvr>
                                      <p:to>
                                        <p:strVal val="visible"/>
                                      </p:to>
                                    </p:set>
                                    <p:anim calcmode="lin" valueType="num">
                                      <p:cBhvr additive="base">
                                        <p:cTn id="19"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50">
                                            <p:txEl>
                                              <p:pRg st="0" end="0"/>
                                            </p:txEl>
                                          </p:spTgt>
                                        </p:tgtEl>
                                        <p:attrNameLst>
                                          <p:attrName>style.visibility</p:attrName>
                                        </p:attrNameLst>
                                      </p:cBhvr>
                                      <p:to>
                                        <p:strVal val="visible"/>
                                      </p:to>
                                    </p:set>
                                    <p:anim calcmode="lin" valueType="num">
                                      <p:cBhvr additive="base">
                                        <p:cTn id="27"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0">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75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0-#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25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0-#ppt_w/2"/>
                                          </p:val>
                                        </p:tav>
                                        <p:tav tm="100000">
                                          <p:val>
                                            <p:strVal val="#ppt_x"/>
                                          </p:val>
                                        </p:tav>
                                      </p:tavLst>
                                    </p:anim>
                                    <p:anim calcmode="lin" valueType="num">
                                      <p:cBhvr additive="base">
                                        <p:cTn id="40" dur="500" fill="hold"/>
                                        <p:tgtEl>
                                          <p:spTgt spid="44"/>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5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2" presetClass="entr" presetSubtype="8" fill="hold" grpId="0" nodeType="afterEffect">
                                  <p:stCondLst>
                                    <p:cond delay="25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43" grpId="0" animBg="1"/>
      <p:bldP spid="44" grpId="0" animBg="1"/>
      <p:bldP spid="45" grpId="0" build="p">
        <p:tmplLst>
          <p:tmpl lvl="1">
            <p:tnLst>
              <p:par>
                <p:cTn presetID="2" presetClass="entr" presetSubtype="8"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0" grpId="0" build="p">
        <p:tmplLst>
          <p:tmpl lvl="1">
            <p:tnLst>
              <p:par>
                <p:cTn presetID="2" presetClass="entr" presetSubtype="8" decel="10000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0-#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P spid="51" grpId="0">
        <p:tmplLst>
          <p:tmpl>
            <p:tnLst>
              <p:par>
                <p:cTn presetID="22" presetClass="entr" presetSubtype="8" fill="hold" nodeType="afterEffect">
                  <p:stCondLst>
                    <p:cond delay="25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Arrows - 2">
    <p:spTree>
      <p:nvGrpSpPr>
        <p:cNvPr id="1" name=""/>
        <p:cNvGrpSpPr/>
        <p:nvPr/>
      </p:nvGrpSpPr>
      <p:grpSpPr>
        <a:xfrm>
          <a:off x="0" y="0"/>
          <a:ext cx="0" cy="0"/>
          <a:chOff x="0" y="0"/>
          <a:chExt cx="0" cy="0"/>
        </a:xfrm>
      </p:grpSpPr>
      <p:sp>
        <p:nvSpPr>
          <p:cNvPr id="33" name="フリーフォーム 32"/>
          <p:cNvSpPr/>
          <p:nvPr userDrawn="1"/>
        </p:nvSpPr>
        <p:spPr>
          <a:xfrm rot="2700000">
            <a:off x="1513825" y="2761114"/>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userDrawn="1"/>
        </p:nvGrpSpPr>
        <p:grpSpPr>
          <a:xfrm>
            <a:off x="1581149" y="3053187"/>
            <a:ext cx="4131127" cy="4128938"/>
            <a:chOff x="3326919" y="1476686"/>
            <a:chExt cx="5193255" cy="5190503"/>
          </a:xfrm>
        </p:grpSpPr>
        <p:sp>
          <p:nvSpPr>
            <p:cNvPr id="38" name="フリーフォーム 37"/>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userDrawn="1"/>
          </p:nvSpPr>
          <p:spPr>
            <a:xfrm>
              <a:off x="7380118" y="3291171"/>
              <a:ext cx="1140056" cy="1107996"/>
            </a:xfrm>
            <a:prstGeom prst="rect">
              <a:avLst/>
            </a:prstGeom>
            <a:noFill/>
          </p:spPr>
          <p:txBody>
            <a:bodyPr wrap="none" rtlCol="0">
              <a:spAutoFit/>
            </a:bodyPr>
            <a:lstStyle/>
            <a:p>
              <a:r>
                <a:rPr kumimoji="1" lang="en-US" altLang="ja-JP" sz="6600" dirty="0">
                  <a:solidFill>
                    <a:schemeClr val="bg1"/>
                  </a:solidFill>
                </a:rPr>
                <a:t>01</a:t>
              </a:r>
              <a:endParaRPr kumimoji="1" lang="ja-JP" altLang="en-US" sz="6600" dirty="0">
                <a:solidFill>
                  <a:schemeClr val="bg1"/>
                </a:solidFill>
              </a:endParaRPr>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14" hasCustomPrompt="1"/>
          </p:nvPr>
        </p:nvSpPr>
        <p:spPr>
          <a:xfrm>
            <a:off x="1033235" y="4578264"/>
            <a:ext cx="3705021" cy="747032"/>
          </a:xfrm>
        </p:spPr>
        <p:txBody>
          <a:bodyPr anchor="ctr">
            <a:noAutofit/>
          </a:bodyPr>
          <a:lstStyle>
            <a:lvl1pPr algn="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24" name="グループ化 23"/>
          <p:cNvGrpSpPr/>
          <p:nvPr userDrawn="1"/>
        </p:nvGrpSpPr>
        <p:grpSpPr>
          <a:xfrm>
            <a:off x="7124851" y="3077444"/>
            <a:ext cx="4364293" cy="4128938"/>
            <a:chOff x="3326919" y="1476686"/>
            <a:chExt cx="5486368" cy="5190503"/>
          </a:xfrm>
        </p:grpSpPr>
        <p:sp>
          <p:nvSpPr>
            <p:cNvPr id="25" name="フリーフォーム 24"/>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userDrawn="1"/>
          </p:nvSpPr>
          <p:spPr>
            <a:xfrm>
              <a:off x="7380119" y="3291171"/>
              <a:ext cx="1433168" cy="1392866"/>
            </a:xfrm>
            <a:prstGeom prst="rect">
              <a:avLst/>
            </a:prstGeom>
            <a:noFill/>
          </p:spPr>
          <p:txBody>
            <a:bodyPr wrap="none" rtlCol="0">
              <a:spAutoFit/>
            </a:bodyPr>
            <a:lstStyle/>
            <a:p>
              <a:r>
                <a:rPr kumimoji="1" lang="en-US" altLang="ja-JP" sz="6600" dirty="0">
                  <a:solidFill>
                    <a:schemeClr val="bg1"/>
                  </a:solidFill>
                </a:rPr>
                <a:t>02</a:t>
              </a:r>
              <a:endParaRPr kumimoji="1" lang="ja-JP" altLang="en-US" sz="6600" dirty="0">
                <a:solidFill>
                  <a:schemeClr val="bg1"/>
                </a:solidFill>
              </a:endParaRPr>
            </a:p>
          </p:txBody>
        </p:sp>
      </p:grpSp>
      <p:sp>
        <p:nvSpPr>
          <p:cNvPr id="27" name="テキスト プレースホルダー 12"/>
          <p:cNvSpPr>
            <a:spLocks noGrp="1"/>
          </p:cNvSpPr>
          <p:nvPr>
            <p:ph type="body" sz="quarter" idx="15" hasCustomPrompt="1"/>
          </p:nvPr>
        </p:nvSpPr>
        <p:spPr>
          <a:xfrm>
            <a:off x="6576937" y="4602521"/>
            <a:ext cx="3705021" cy="747032"/>
          </a:xfrm>
        </p:spPr>
        <p:txBody>
          <a:bodyPr anchor="ctr">
            <a:noAutofit/>
          </a:bodyPr>
          <a:lstStyle>
            <a:lvl1pPr algn="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grpSp>
        <p:nvGrpSpPr>
          <p:cNvPr id="28" name="グループ化 27"/>
          <p:cNvGrpSpPr/>
          <p:nvPr userDrawn="1"/>
        </p:nvGrpSpPr>
        <p:grpSpPr>
          <a:xfrm>
            <a:off x="12668553" y="3077444"/>
            <a:ext cx="4364292" cy="4128938"/>
            <a:chOff x="3326919" y="1476686"/>
            <a:chExt cx="5486367" cy="5190503"/>
          </a:xfrm>
        </p:grpSpPr>
        <p:sp>
          <p:nvSpPr>
            <p:cNvPr id="29" name="フリーフォーム 28"/>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p:cNvSpPr txBox="1"/>
            <p:nvPr userDrawn="1"/>
          </p:nvSpPr>
          <p:spPr>
            <a:xfrm>
              <a:off x="7380118" y="3291171"/>
              <a:ext cx="1433168" cy="1392866"/>
            </a:xfrm>
            <a:prstGeom prst="rect">
              <a:avLst/>
            </a:prstGeom>
            <a:noFill/>
          </p:spPr>
          <p:txBody>
            <a:bodyPr wrap="none" rtlCol="0">
              <a:spAutoFit/>
            </a:bodyPr>
            <a:lstStyle/>
            <a:p>
              <a:r>
                <a:rPr kumimoji="1" lang="en-US" altLang="ja-JP" sz="6600" dirty="0">
                  <a:solidFill>
                    <a:schemeClr val="bg1"/>
                  </a:solidFill>
                </a:rPr>
                <a:t>03</a:t>
              </a:r>
              <a:endParaRPr kumimoji="1" lang="ja-JP" altLang="en-US" sz="6600" dirty="0">
                <a:solidFill>
                  <a:schemeClr val="bg1"/>
                </a:solidFill>
              </a:endParaRPr>
            </a:p>
          </p:txBody>
        </p:sp>
      </p:grpSp>
      <p:sp>
        <p:nvSpPr>
          <p:cNvPr id="31" name="テキスト プレースホルダー 12"/>
          <p:cNvSpPr>
            <a:spLocks noGrp="1"/>
          </p:cNvSpPr>
          <p:nvPr>
            <p:ph type="body" sz="quarter" idx="16" hasCustomPrompt="1"/>
          </p:nvPr>
        </p:nvSpPr>
        <p:spPr>
          <a:xfrm>
            <a:off x="12120639" y="4602521"/>
            <a:ext cx="3705021" cy="747032"/>
          </a:xfrm>
        </p:spPr>
        <p:txBody>
          <a:bodyPr anchor="ctr">
            <a:noAutofit/>
          </a:bodyPr>
          <a:lstStyle>
            <a:lvl1pPr algn="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32" name="フリーフォーム 31"/>
          <p:cNvSpPr/>
          <p:nvPr userDrawn="1"/>
        </p:nvSpPr>
        <p:spPr>
          <a:xfrm rot="2700000">
            <a:off x="6102172" y="209867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userDrawn="1"/>
        </p:nvSpPr>
        <p:spPr>
          <a:xfrm rot="2700000">
            <a:off x="12195797" y="308907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12"/>
          <p:cNvSpPr>
            <a:spLocks noGrp="1"/>
          </p:cNvSpPr>
          <p:nvPr>
            <p:ph type="body" sz="quarter" idx="27" hasCustomPrompt="1"/>
          </p:nvPr>
        </p:nvSpPr>
        <p:spPr>
          <a:xfrm>
            <a:off x="951948" y="5435112"/>
            <a:ext cx="5249147" cy="2923078"/>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36" name="テキスト プレースホルダー 12"/>
          <p:cNvSpPr>
            <a:spLocks noGrp="1"/>
          </p:cNvSpPr>
          <p:nvPr>
            <p:ph type="body" sz="quarter" idx="28" hasCustomPrompt="1"/>
          </p:nvPr>
        </p:nvSpPr>
        <p:spPr>
          <a:xfrm>
            <a:off x="6506786" y="5435112"/>
            <a:ext cx="5249147" cy="2923078"/>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37" name="テキスト プレースホルダー 12"/>
          <p:cNvSpPr>
            <a:spLocks noGrp="1"/>
          </p:cNvSpPr>
          <p:nvPr>
            <p:ph type="body" sz="quarter" idx="29" hasCustomPrompt="1"/>
          </p:nvPr>
        </p:nvSpPr>
        <p:spPr>
          <a:xfrm>
            <a:off x="12019245" y="5435112"/>
            <a:ext cx="5249147" cy="2923078"/>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9698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 calcmode="lin" valueType="num">
                                      <p:cBhvr additive="base">
                                        <p:cTn id="11"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27">
                                            <p:txEl>
                                              <p:pRg st="0" end="0"/>
                                            </p:txEl>
                                          </p:spTgt>
                                        </p:tgtEl>
                                        <p:attrNameLst>
                                          <p:attrName>style.visibility</p:attrName>
                                        </p:attrNameLst>
                                      </p:cBhvr>
                                      <p:to>
                                        <p:strVal val="visible"/>
                                      </p:to>
                                    </p:set>
                                    <p:anim calcmode="lin" valueType="num">
                                      <p:cBhvr additive="base">
                                        <p:cTn id="19"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5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31">
                                            <p:txEl>
                                              <p:pRg st="0" end="0"/>
                                            </p:txEl>
                                          </p:spTgt>
                                        </p:tgtEl>
                                        <p:attrNameLst>
                                          <p:attrName>style.visibility</p:attrName>
                                        </p:attrNameLst>
                                      </p:cBhvr>
                                      <p:to>
                                        <p:strVal val="visible"/>
                                      </p:to>
                                    </p:set>
                                    <p:anim calcmode="lin" valueType="num">
                                      <p:cBhvr additive="base">
                                        <p:cTn id="27"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1">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75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0-#ppt_w/2"/>
                                          </p:val>
                                        </p:tav>
                                        <p:tav tm="100000">
                                          <p:val>
                                            <p:strVal val="#ppt_x"/>
                                          </p:val>
                                        </p:tav>
                                      </p:tavLst>
                                    </p:anim>
                                    <p:anim calcmode="lin" valueType="num">
                                      <p:cBhvr additive="base">
                                        <p:cTn id="32" dur="50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25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0-#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childTnLst>
                          </p:cTn>
                        </p:par>
                        <p:par>
                          <p:cTn id="41" fill="hold">
                            <p:stCondLst>
                              <p:cond delay="1750"/>
                            </p:stCondLst>
                            <p:childTnLst>
                              <p:par>
                                <p:cTn id="42" presetID="22" presetClass="entr" presetSubtype="8" fill="hold" grpId="0" nodeType="after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Effect transition="in" filter="wipe(left)">
                                      <p:cBhvr>
                                        <p:cTn id="44" dur="500"/>
                                        <p:tgtEl>
                                          <p:spTgt spid="35">
                                            <p:txEl>
                                              <p:pRg st="0" end="0"/>
                                            </p:txEl>
                                          </p:spTgt>
                                        </p:tgtEl>
                                      </p:cBhvr>
                                    </p:animEffect>
                                  </p:childTnLst>
                                </p:cTn>
                              </p:par>
                            </p:childTnLst>
                          </p:cTn>
                        </p:par>
                        <p:par>
                          <p:cTn id="45" fill="hold">
                            <p:stCondLst>
                              <p:cond delay="2250"/>
                            </p:stCondLst>
                            <p:childTnLst>
                              <p:par>
                                <p:cTn id="46" presetID="22" presetClass="entr" presetSubtype="8" fill="hold" grpId="0" nodeType="afterEffect">
                                  <p:stCondLst>
                                    <p:cond delay="0"/>
                                  </p:stCondLst>
                                  <p:childTnLst>
                                    <p:set>
                                      <p:cBhvr>
                                        <p:cTn id="47" dur="1" fill="hold">
                                          <p:stCondLst>
                                            <p:cond delay="0"/>
                                          </p:stCondLst>
                                        </p:cTn>
                                        <p:tgtEl>
                                          <p:spTgt spid="36">
                                            <p:txEl>
                                              <p:pRg st="0" end="0"/>
                                            </p:txEl>
                                          </p:spTgt>
                                        </p:tgtEl>
                                        <p:attrNameLst>
                                          <p:attrName>style.visibility</p:attrName>
                                        </p:attrNameLst>
                                      </p:cBhvr>
                                      <p:to>
                                        <p:strVal val="visible"/>
                                      </p:to>
                                    </p:set>
                                    <p:animEffect transition="in" filter="wipe(left)">
                                      <p:cBhvr>
                                        <p:cTn id="48" dur="500"/>
                                        <p:tgtEl>
                                          <p:spTgt spid="36">
                                            <p:txEl>
                                              <p:pRg st="0" end="0"/>
                                            </p:txEl>
                                          </p:spTgt>
                                        </p:tgtEl>
                                      </p:cBhvr>
                                    </p:animEffect>
                                  </p:childTnLst>
                                </p:cTn>
                              </p:par>
                            </p:childTnLst>
                          </p:cTn>
                        </p:par>
                        <p:par>
                          <p:cTn id="49" fill="hold">
                            <p:stCondLst>
                              <p:cond delay="2750"/>
                            </p:stCondLst>
                            <p:childTnLst>
                              <p:par>
                                <p:cTn id="50" presetID="22" presetClass="entr" presetSubtype="8" fill="hold" grpId="0" nodeType="after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wipe(left)">
                                      <p:cBhvr>
                                        <p:cTn id="52"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3" grpId="0" build="p">
        <p:tmplLst>
          <p:tmpl lvl="1">
            <p:tnLst>
              <p:par>
                <p:cTn presetID="2" presetClass="entr" presetSubtype="8"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8"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Arrows &amp; Images">
    <p:spTree>
      <p:nvGrpSpPr>
        <p:cNvPr id="1" name=""/>
        <p:cNvGrpSpPr/>
        <p:nvPr/>
      </p:nvGrpSpPr>
      <p:grpSpPr>
        <a:xfrm>
          <a:off x="0" y="0"/>
          <a:ext cx="0" cy="0"/>
          <a:chOff x="0" y="0"/>
          <a:chExt cx="0" cy="0"/>
        </a:xfrm>
      </p:grpSpPr>
      <p:sp>
        <p:nvSpPr>
          <p:cNvPr id="10" name="図プレースホルダー 9"/>
          <p:cNvSpPr>
            <a:spLocks noGrp="1"/>
          </p:cNvSpPr>
          <p:nvPr>
            <p:ph type="pic" sz="quarter" idx="16" hasCustomPrompt="1"/>
          </p:nvPr>
        </p:nvSpPr>
        <p:spPr>
          <a:xfrm>
            <a:off x="1017589" y="2483603"/>
            <a:ext cx="5240658" cy="3299660"/>
          </a:xfrm>
        </p:spPr>
        <p:txBody>
          <a:bodyPr>
            <a:normAutofit/>
          </a:bodyPr>
          <a:lstStyle>
            <a:lvl1pPr>
              <a:defRPr sz="1800" baseline="0"/>
            </a:lvl1pPr>
          </a:lstStyle>
          <a:p>
            <a:r>
              <a:rPr kumimoji="1" lang="en-US" altLang="ja-JP" dirty="0"/>
              <a:t>Insert an image</a:t>
            </a:r>
            <a:endParaRPr kumimoji="1" lang="ja-JP" altLang="en-US" dirty="0"/>
          </a:p>
        </p:txBody>
      </p:sp>
      <p:sp>
        <p:nvSpPr>
          <p:cNvPr id="42" name="図プレースホルダー 9"/>
          <p:cNvSpPr>
            <a:spLocks noGrp="1"/>
          </p:cNvSpPr>
          <p:nvPr>
            <p:ph type="pic" sz="quarter" idx="17" hasCustomPrompt="1"/>
          </p:nvPr>
        </p:nvSpPr>
        <p:spPr>
          <a:xfrm>
            <a:off x="6545262" y="2483603"/>
            <a:ext cx="5240658" cy="3299660"/>
          </a:xfrm>
        </p:spPr>
        <p:txBody>
          <a:bodyPr>
            <a:normAutofit/>
          </a:bodyPr>
          <a:lstStyle>
            <a:lvl1pPr>
              <a:defRPr sz="1800" baseline="0"/>
            </a:lvl1pPr>
          </a:lstStyle>
          <a:p>
            <a:r>
              <a:rPr kumimoji="1" lang="en-US" altLang="ja-JP" dirty="0"/>
              <a:t>Insert an image</a:t>
            </a:r>
            <a:endParaRPr kumimoji="1" lang="ja-JP" altLang="en-US" dirty="0"/>
          </a:p>
        </p:txBody>
      </p:sp>
      <p:sp>
        <p:nvSpPr>
          <p:cNvPr id="49" name="図プレースホルダー 9"/>
          <p:cNvSpPr>
            <a:spLocks noGrp="1"/>
          </p:cNvSpPr>
          <p:nvPr>
            <p:ph type="pic" sz="quarter" idx="20" hasCustomPrompt="1"/>
          </p:nvPr>
        </p:nvSpPr>
        <p:spPr>
          <a:xfrm>
            <a:off x="12072591" y="2483603"/>
            <a:ext cx="5240658" cy="3299660"/>
          </a:xfrm>
        </p:spPr>
        <p:txBody>
          <a:bodyPr>
            <a:normAutofit/>
          </a:bodyPr>
          <a:lstStyle>
            <a:lvl1pPr>
              <a:defRPr sz="1800" baseline="0"/>
            </a:lvl1pPr>
          </a:lstStyle>
          <a:p>
            <a:r>
              <a:rPr kumimoji="1" lang="en-US" altLang="ja-JP" dirty="0"/>
              <a:t>Insert an image</a:t>
            </a:r>
            <a:endParaRPr kumimoji="1" lang="ja-JP" altLang="en-US" dirty="0"/>
          </a:p>
        </p:txBody>
      </p:sp>
      <p:sp>
        <p:nvSpPr>
          <p:cNvPr id="59" name="テキスト プレースホルダー 58"/>
          <p:cNvSpPr>
            <a:spLocks noGrp="1"/>
          </p:cNvSpPr>
          <p:nvPr>
            <p:ph type="body" sz="quarter" idx="12" hasCustomPrompt="1"/>
          </p:nvPr>
        </p:nvSpPr>
        <p:spPr>
          <a:xfrm>
            <a:off x="1017589" y="4155702"/>
            <a:ext cx="5248199" cy="1626792"/>
          </a:xfrm>
          <a:custGeom>
            <a:avLst/>
            <a:gdLst>
              <a:gd name="connsiteX0" fmla="*/ 2785606 w 5248199"/>
              <a:gd name="connsiteY0" fmla="*/ 0 h 1626792"/>
              <a:gd name="connsiteX1" fmla="*/ 3621408 w 5248199"/>
              <a:gd name="connsiteY1" fmla="*/ 0 h 1626792"/>
              <a:gd name="connsiteX2" fmla="*/ 5248199 w 5248199"/>
              <a:gd name="connsiteY2" fmla="*/ 1626791 h 1626792"/>
              <a:gd name="connsiteX3" fmla="*/ 4432509 w 5248199"/>
              <a:gd name="connsiteY3" fmla="*/ 1626791 h 1626792"/>
              <a:gd name="connsiteX4" fmla="*/ 4432509 w 5248199"/>
              <a:gd name="connsiteY4" fmla="*/ 1626792 h 1626792"/>
              <a:gd name="connsiteX5" fmla="*/ 0 w 5248199"/>
              <a:gd name="connsiteY5" fmla="*/ 1626792 h 1626792"/>
              <a:gd name="connsiteX6" fmla="*/ 0 w 5248199"/>
              <a:gd name="connsiteY6" fmla="*/ 1035791 h 1626792"/>
              <a:gd name="connsiteX7" fmla="*/ 3821397 w 5248199"/>
              <a:gd name="connsiteY7" fmla="*/ 1035791 h 162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8199" h="1626792">
                <a:moveTo>
                  <a:pt x="2785606" y="0"/>
                </a:moveTo>
                <a:lnTo>
                  <a:pt x="3621408" y="0"/>
                </a:lnTo>
                <a:lnTo>
                  <a:pt x="5248199" y="1626791"/>
                </a:lnTo>
                <a:lnTo>
                  <a:pt x="4432509" y="1626791"/>
                </a:lnTo>
                <a:lnTo>
                  <a:pt x="4432509" y="1626792"/>
                </a:lnTo>
                <a:lnTo>
                  <a:pt x="0" y="1626792"/>
                </a:lnTo>
                <a:lnTo>
                  <a:pt x="0" y="1035791"/>
                </a:lnTo>
                <a:lnTo>
                  <a:pt x="3821397" y="1035791"/>
                </a:lnTo>
                <a:close/>
              </a:path>
            </a:pathLst>
          </a:custGeom>
          <a:solidFill>
            <a:schemeClr val="accent1"/>
          </a:solidFill>
        </p:spPr>
        <p:txBody>
          <a:bodyPr wrap="square">
            <a:noAutofit/>
          </a:bodyPr>
          <a:lstStyle/>
          <a:p>
            <a:pPr lvl="0"/>
            <a:r>
              <a:rPr kumimoji="1" lang="en-US" altLang="ja-JP" dirty="0"/>
              <a:t> </a:t>
            </a:r>
            <a:endParaRPr kumimoji="1" lang="ja-JP" altLang="en-US" dirty="0"/>
          </a:p>
        </p:txBody>
      </p:sp>
      <p:sp>
        <p:nvSpPr>
          <p:cNvPr id="60" name="テキスト プレースホルダー 59"/>
          <p:cNvSpPr>
            <a:spLocks noGrp="1"/>
          </p:cNvSpPr>
          <p:nvPr>
            <p:ph type="body" sz="quarter" idx="30" hasCustomPrompt="1"/>
          </p:nvPr>
        </p:nvSpPr>
        <p:spPr>
          <a:xfrm>
            <a:off x="6545262" y="4156471"/>
            <a:ext cx="5248199" cy="1626792"/>
          </a:xfrm>
          <a:custGeom>
            <a:avLst/>
            <a:gdLst>
              <a:gd name="connsiteX0" fmla="*/ 2785606 w 5248199"/>
              <a:gd name="connsiteY0" fmla="*/ 0 h 1626792"/>
              <a:gd name="connsiteX1" fmla="*/ 3621408 w 5248199"/>
              <a:gd name="connsiteY1" fmla="*/ 0 h 1626792"/>
              <a:gd name="connsiteX2" fmla="*/ 5248199 w 5248199"/>
              <a:gd name="connsiteY2" fmla="*/ 1626791 h 1626792"/>
              <a:gd name="connsiteX3" fmla="*/ 4432509 w 5248199"/>
              <a:gd name="connsiteY3" fmla="*/ 1626791 h 1626792"/>
              <a:gd name="connsiteX4" fmla="*/ 4432509 w 5248199"/>
              <a:gd name="connsiteY4" fmla="*/ 1626792 h 1626792"/>
              <a:gd name="connsiteX5" fmla="*/ 0 w 5248199"/>
              <a:gd name="connsiteY5" fmla="*/ 1626792 h 1626792"/>
              <a:gd name="connsiteX6" fmla="*/ 0 w 5248199"/>
              <a:gd name="connsiteY6" fmla="*/ 1035791 h 1626792"/>
              <a:gd name="connsiteX7" fmla="*/ 3821397 w 5248199"/>
              <a:gd name="connsiteY7" fmla="*/ 1035791 h 162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8199" h="1626792">
                <a:moveTo>
                  <a:pt x="2785606" y="0"/>
                </a:moveTo>
                <a:lnTo>
                  <a:pt x="3621408" y="0"/>
                </a:lnTo>
                <a:lnTo>
                  <a:pt x="5248199" y="1626791"/>
                </a:lnTo>
                <a:lnTo>
                  <a:pt x="4432509" y="1626791"/>
                </a:lnTo>
                <a:lnTo>
                  <a:pt x="4432509" y="1626792"/>
                </a:lnTo>
                <a:lnTo>
                  <a:pt x="0" y="1626792"/>
                </a:lnTo>
                <a:lnTo>
                  <a:pt x="0" y="1035791"/>
                </a:lnTo>
                <a:lnTo>
                  <a:pt x="3821397" y="1035791"/>
                </a:lnTo>
                <a:close/>
              </a:path>
            </a:pathLst>
          </a:custGeom>
          <a:solidFill>
            <a:schemeClr val="accent2"/>
          </a:solidFill>
        </p:spPr>
        <p:txBody>
          <a:bodyPr wrap="square">
            <a:noAutofit/>
          </a:bodyPr>
          <a:lstStyle/>
          <a:p>
            <a:pPr lvl="0"/>
            <a:r>
              <a:rPr kumimoji="1" lang="en-US" altLang="ja-JP" dirty="0"/>
              <a:t> </a:t>
            </a:r>
            <a:endParaRPr kumimoji="1" lang="ja-JP" altLang="en-US" dirty="0"/>
          </a:p>
        </p:txBody>
      </p:sp>
      <p:sp>
        <p:nvSpPr>
          <p:cNvPr id="61" name="テキスト プレースホルダー 60"/>
          <p:cNvSpPr>
            <a:spLocks noGrp="1"/>
          </p:cNvSpPr>
          <p:nvPr>
            <p:ph type="body" sz="quarter" idx="31" hasCustomPrompt="1"/>
          </p:nvPr>
        </p:nvSpPr>
        <p:spPr>
          <a:xfrm>
            <a:off x="12072591" y="4156471"/>
            <a:ext cx="5248199" cy="1626792"/>
          </a:xfrm>
          <a:custGeom>
            <a:avLst/>
            <a:gdLst>
              <a:gd name="connsiteX0" fmla="*/ 2785606 w 5248199"/>
              <a:gd name="connsiteY0" fmla="*/ 0 h 1626792"/>
              <a:gd name="connsiteX1" fmla="*/ 3621408 w 5248199"/>
              <a:gd name="connsiteY1" fmla="*/ 0 h 1626792"/>
              <a:gd name="connsiteX2" fmla="*/ 5248199 w 5248199"/>
              <a:gd name="connsiteY2" fmla="*/ 1626791 h 1626792"/>
              <a:gd name="connsiteX3" fmla="*/ 4432509 w 5248199"/>
              <a:gd name="connsiteY3" fmla="*/ 1626791 h 1626792"/>
              <a:gd name="connsiteX4" fmla="*/ 4432509 w 5248199"/>
              <a:gd name="connsiteY4" fmla="*/ 1626792 h 1626792"/>
              <a:gd name="connsiteX5" fmla="*/ 0 w 5248199"/>
              <a:gd name="connsiteY5" fmla="*/ 1626792 h 1626792"/>
              <a:gd name="connsiteX6" fmla="*/ 0 w 5248199"/>
              <a:gd name="connsiteY6" fmla="*/ 1035791 h 1626792"/>
              <a:gd name="connsiteX7" fmla="*/ 3821397 w 5248199"/>
              <a:gd name="connsiteY7" fmla="*/ 1035791 h 162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8199" h="1626792">
                <a:moveTo>
                  <a:pt x="2785606" y="0"/>
                </a:moveTo>
                <a:lnTo>
                  <a:pt x="3621408" y="0"/>
                </a:lnTo>
                <a:lnTo>
                  <a:pt x="5248199" y="1626791"/>
                </a:lnTo>
                <a:lnTo>
                  <a:pt x="4432509" y="1626791"/>
                </a:lnTo>
                <a:lnTo>
                  <a:pt x="4432509" y="1626792"/>
                </a:lnTo>
                <a:lnTo>
                  <a:pt x="0" y="1626792"/>
                </a:lnTo>
                <a:lnTo>
                  <a:pt x="0" y="1035791"/>
                </a:lnTo>
                <a:lnTo>
                  <a:pt x="3821397" y="1035791"/>
                </a:lnTo>
                <a:close/>
              </a:path>
            </a:pathLst>
          </a:custGeom>
          <a:solidFill>
            <a:schemeClr val="accent3"/>
          </a:solidFill>
        </p:spPr>
        <p:txBody>
          <a:bodyPr wrap="square">
            <a:noAutofit/>
          </a:bodyPr>
          <a:lstStyle/>
          <a:p>
            <a:pPr lvl="0"/>
            <a:r>
              <a:rPr kumimoji="1" lang="en-US" altLang="ja-JP" dirty="0"/>
              <a:t> </a:t>
            </a:r>
            <a:endParaRPr kumimoji="1" lang="ja-JP" altLang="en-US"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endParaRPr lang="en-US" dirty="0"/>
          </a:p>
        </p:txBody>
      </p:sp>
      <p:sp>
        <p:nvSpPr>
          <p:cNvPr id="4" name="スライド番号プレースホルダー 3"/>
          <p:cNvSpPr>
            <a:spLocks noGrp="1"/>
          </p:cNvSpPr>
          <p:nvPr userDrawn="1">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userDrawn="1">
            <p:ph type="body" sz="quarter" idx="14" hasCustomPrompt="1"/>
          </p:nvPr>
        </p:nvSpPr>
        <p:spPr>
          <a:xfrm>
            <a:off x="1090387" y="5092614"/>
            <a:ext cx="5124677" cy="747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45" name="テキスト プレースホルダー 12"/>
          <p:cNvSpPr>
            <a:spLocks noGrp="1"/>
          </p:cNvSpPr>
          <p:nvPr>
            <p:ph type="body" sz="quarter" idx="19" hasCustomPrompt="1"/>
          </p:nvPr>
        </p:nvSpPr>
        <p:spPr>
          <a:xfrm>
            <a:off x="6618060" y="5092614"/>
            <a:ext cx="5124677" cy="747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2145389" y="5092614"/>
            <a:ext cx="5124677" cy="747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3" name="テキスト プレースホルダー 12"/>
          <p:cNvSpPr>
            <a:spLocks noGrp="1"/>
          </p:cNvSpPr>
          <p:nvPr>
            <p:ph type="body" sz="quarter" idx="27" hasCustomPrompt="1"/>
          </p:nvPr>
        </p:nvSpPr>
        <p:spPr>
          <a:xfrm>
            <a:off x="1009100" y="6015037"/>
            <a:ext cx="5249147" cy="2771775"/>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4" name="テキスト プレースホルダー 12"/>
          <p:cNvSpPr>
            <a:spLocks noGrp="1"/>
          </p:cNvSpPr>
          <p:nvPr>
            <p:ph type="body" sz="quarter" idx="28" hasCustomPrompt="1"/>
          </p:nvPr>
        </p:nvSpPr>
        <p:spPr>
          <a:xfrm>
            <a:off x="6563938" y="6015037"/>
            <a:ext cx="5249147" cy="2771775"/>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55" name="テキスト プレースホルダー 12"/>
          <p:cNvSpPr>
            <a:spLocks noGrp="1"/>
          </p:cNvSpPr>
          <p:nvPr>
            <p:ph type="body" sz="quarter" idx="29" hasCustomPrompt="1"/>
          </p:nvPr>
        </p:nvSpPr>
        <p:spPr>
          <a:xfrm>
            <a:off x="12076397" y="6015037"/>
            <a:ext cx="5249147" cy="2771775"/>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0748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23">
                                            <p:txEl>
                                              <p:pRg st="0" end="0"/>
                                            </p:txEl>
                                          </p:spTgt>
                                        </p:tgtEl>
                                        <p:attrNameLst>
                                          <p:attrName>style.visibility</p:attrName>
                                        </p:attrNameLst>
                                      </p:cBhvr>
                                      <p:to>
                                        <p:strVal val="visible"/>
                                      </p:to>
                                    </p:set>
                                    <p:anim calcmode="lin" valueType="num">
                                      <p:cBhvr additive="base">
                                        <p:cTn id="11"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53">
                                            <p:txEl>
                                              <p:pRg st="0" end="0"/>
                                            </p:txEl>
                                          </p:spTgt>
                                        </p:tgtEl>
                                        <p:attrNameLst>
                                          <p:attrName>style.visibility</p:attrName>
                                        </p:attrNameLst>
                                      </p:cBhvr>
                                      <p:to>
                                        <p:strVal val="visible"/>
                                      </p:to>
                                    </p:set>
                                    <p:animEffect transition="in" filter="wipe(left)">
                                      <p:cBhvr>
                                        <p:cTn id="20" dur="500"/>
                                        <p:tgtEl>
                                          <p:spTgt spid="53">
                                            <p:txEl>
                                              <p:pRg st="0" end="0"/>
                                            </p:txEl>
                                          </p:spTgt>
                                        </p:tgtEl>
                                      </p:cBhvr>
                                    </p:animEffect>
                                  </p:childTnLst>
                                </p:cTn>
                              </p:par>
                            </p:childTnLst>
                          </p:cTn>
                        </p:par>
                        <p:par>
                          <p:cTn id="21" fill="hold">
                            <p:stCondLst>
                              <p:cond delay="1600"/>
                            </p:stCondLst>
                            <p:childTnLst>
                              <p:par>
                                <p:cTn id="22" presetID="2" presetClass="entr" presetSubtype="8" decel="10000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additive="base">
                                        <p:cTn id="24" dur="500" fill="hold"/>
                                        <p:tgtEl>
                                          <p:spTgt spid="60"/>
                                        </p:tgtEl>
                                        <p:attrNameLst>
                                          <p:attrName>ppt_x</p:attrName>
                                        </p:attrNameLst>
                                      </p:cBhvr>
                                      <p:tavLst>
                                        <p:tav tm="0">
                                          <p:val>
                                            <p:strVal val="0-#ppt_w/2"/>
                                          </p:val>
                                        </p:tav>
                                        <p:tav tm="100000">
                                          <p:val>
                                            <p:strVal val="#ppt_x"/>
                                          </p:val>
                                        </p:tav>
                                      </p:tavLst>
                                    </p:anim>
                                    <p:anim calcmode="lin" valueType="num">
                                      <p:cBhvr additive="base">
                                        <p:cTn id="25" dur="500" fill="hold"/>
                                        <p:tgtEl>
                                          <p:spTgt spid="6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0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200"/>
                            </p:stCondLst>
                            <p:childTnLst>
                              <p:par>
                                <p:cTn id="31" presetID="14" presetClass="entr" presetSubtype="1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randombar(horizontal)">
                                      <p:cBhvr>
                                        <p:cTn id="33" dur="500"/>
                                        <p:tgtEl>
                                          <p:spTgt spid="42"/>
                                        </p:tgtEl>
                                      </p:cBhvr>
                                    </p:animEffect>
                                  </p:childTnLst>
                                </p:cTn>
                              </p:par>
                            </p:childTnLst>
                          </p:cTn>
                        </p:par>
                        <p:par>
                          <p:cTn id="34" fill="hold">
                            <p:stCondLst>
                              <p:cond delay="2700"/>
                            </p:stCondLst>
                            <p:childTnLst>
                              <p:par>
                                <p:cTn id="35" presetID="22" presetClass="entr" presetSubtype="8" fill="hold" grpId="0" nodeType="afterEffect">
                                  <p:stCondLst>
                                    <p:cond delay="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wipe(left)">
                                      <p:cBhvr>
                                        <p:cTn id="37" dur="500"/>
                                        <p:tgtEl>
                                          <p:spTgt spid="54">
                                            <p:txEl>
                                              <p:pRg st="0" end="0"/>
                                            </p:txEl>
                                          </p:spTgt>
                                        </p:tgtEl>
                                      </p:cBhvr>
                                    </p:animEffect>
                                  </p:childTnLst>
                                </p:cTn>
                              </p:par>
                            </p:childTnLst>
                          </p:cTn>
                        </p:par>
                        <p:par>
                          <p:cTn id="38" fill="hold">
                            <p:stCondLst>
                              <p:cond delay="3200"/>
                            </p:stCondLst>
                            <p:childTnLst>
                              <p:par>
                                <p:cTn id="39" presetID="2" presetClass="entr" presetSubtype="8" decel="100000"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0-#ppt_w/2"/>
                                          </p:val>
                                        </p:tav>
                                        <p:tav tm="100000">
                                          <p:val>
                                            <p:strVal val="#ppt_x"/>
                                          </p:val>
                                        </p:tav>
                                      </p:tavLst>
                                    </p:anim>
                                    <p:anim calcmode="lin" valueType="num">
                                      <p:cBhvr additive="base">
                                        <p:cTn id="42" dur="500" fill="hold"/>
                                        <p:tgtEl>
                                          <p:spTgt spid="61"/>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100"/>
                                  </p:stCondLst>
                                  <p:childTnLst>
                                    <p:set>
                                      <p:cBhvr>
                                        <p:cTn id="44" dur="1" fill="hold">
                                          <p:stCondLst>
                                            <p:cond delay="0"/>
                                          </p:stCondLst>
                                        </p:cTn>
                                        <p:tgtEl>
                                          <p:spTgt spid="52">
                                            <p:txEl>
                                              <p:pRg st="0" end="0"/>
                                            </p:txEl>
                                          </p:spTgt>
                                        </p:tgtEl>
                                        <p:attrNameLst>
                                          <p:attrName>style.visibility</p:attrName>
                                        </p:attrNameLst>
                                      </p:cBhvr>
                                      <p:to>
                                        <p:strVal val="visible"/>
                                      </p:to>
                                    </p:set>
                                    <p:anim calcmode="lin" valueType="num">
                                      <p:cBhvr additive="base">
                                        <p:cTn id="45"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2">
                                            <p:txEl>
                                              <p:pRg st="0" end="0"/>
                                            </p:txEl>
                                          </p:spTgt>
                                        </p:tgtEl>
                                        <p:attrNameLst>
                                          <p:attrName>ppt_y</p:attrName>
                                        </p:attrNameLst>
                                      </p:cBhvr>
                                      <p:tavLst>
                                        <p:tav tm="0">
                                          <p:val>
                                            <p:strVal val="#ppt_y"/>
                                          </p:val>
                                        </p:tav>
                                        <p:tav tm="100000">
                                          <p:val>
                                            <p:strVal val="#ppt_y"/>
                                          </p:val>
                                        </p:tav>
                                      </p:tavLst>
                                    </p:anim>
                                  </p:childTnLst>
                                </p:cTn>
                              </p:par>
                            </p:childTnLst>
                          </p:cTn>
                        </p:par>
                        <p:par>
                          <p:cTn id="47" fill="hold">
                            <p:stCondLst>
                              <p:cond delay="3800"/>
                            </p:stCondLst>
                            <p:childTnLst>
                              <p:par>
                                <p:cTn id="48" presetID="14" presetClass="entr" presetSubtype="1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randombar(horizontal)">
                                      <p:cBhvr>
                                        <p:cTn id="50" dur="500"/>
                                        <p:tgtEl>
                                          <p:spTgt spid="49"/>
                                        </p:tgtEl>
                                      </p:cBhvr>
                                    </p:animEffect>
                                  </p:childTnLst>
                                </p:cTn>
                              </p:par>
                            </p:childTnLst>
                          </p:cTn>
                        </p:par>
                        <p:par>
                          <p:cTn id="51" fill="hold">
                            <p:stCondLst>
                              <p:cond delay="4300"/>
                            </p:stCondLst>
                            <p:childTnLst>
                              <p:par>
                                <p:cTn id="52" presetID="22" presetClass="entr" presetSubtype="8" fill="hold" grpId="0" nodeType="afterEffect">
                                  <p:stCondLst>
                                    <p:cond delay="0"/>
                                  </p:stCondLst>
                                  <p:childTnLst>
                                    <p:set>
                                      <p:cBhvr>
                                        <p:cTn id="53" dur="1" fill="hold">
                                          <p:stCondLst>
                                            <p:cond delay="0"/>
                                          </p:stCondLst>
                                        </p:cTn>
                                        <p:tgtEl>
                                          <p:spTgt spid="55">
                                            <p:txEl>
                                              <p:pRg st="0" end="0"/>
                                            </p:txEl>
                                          </p:spTgt>
                                        </p:tgtEl>
                                        <p:attrNameLst>
                                          <p:attrName>style.visibility</p:attrName>
                                        </p:attrNameLst>
                                      </p:cBhvr>
                                      <p:to>
                                        <p:strVal val="visible"/>
                                      </p:to>
                                    </p:set>
                                    <p:animEffect transition="in" filter="wipe(left)">
                                      <p:cBhvr>
                                        <p:cTn id="54"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2" grpId="0"/>
      <p:bldP spid="49" grpId="0"/>
      <p:bldP spid="59" grpId="0" animBg="1">
        <p:tmplLst>
          <p:tmpl>
            <p:tnLst>
              <p:par>
                <p:cTn presetID="2" presetClass="entr" presetSubtype="8" decel="10000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0-#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P spid="60" grpId="0" animBg="1">
        <p:tmplLst>
          <p:tmpl>
            <p:tnLst>
              <p:par>
                <p:cTn presetID="2" presetClass="entr" presetSubtype="8" decel="10000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0-#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1" grpId="0" animBg="1">
        <p:tmplLst>
          <p:tmpl>
            <p:tnLst>
              <p:par>
                <p:cTn presetID="2" presetClass="entr" presetSubtype="8"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0-#ppt_w/2"/>
                          </p:val>
                        </p:tav>
                        <p:tav tm="100000">
                          <p:val>
                            <p:strVal val="#ppt_x"/>
                          </p:val>
                        </p:tav>
                      </p:tavLst>
                    </p:anim>
                    <p:anim calcmode="lin" valueType="num">
                      <p:cBhvr additive="base">
                        <p:cTn dur="500" fill="hold"/>
                        <p:tgtEl>
                          <p:spTgt spid="61"/>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1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withEffect">
                  <p:stCondLst>
                    <p:cond delay="10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build="p">
        <p:tmplLst>
          <p:tmpl lvl="1">
            <p:tnLst>
              <p:par>
                <p:cTn presetID="22" presetClass="entr" presetSubtype="8"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Arrows">
    <p:spTree>
      <p:nvGrpSpPr>
        <p:cNvPr id="1" name=""/>
        <p:cNvGrpSpPr/>
        <p:nvPr/>
      </p:nvGrpSpPr>
      <p:grpSpPr>
        <a:xfrm>
          <a:off x="0" y="0"/>
          <a:ext cx="0" cy="0"/>
          <a:chOff x="0" y="0"/>
          <a:chExt cx="0" cy="0"/>
        </a:xfrm>
      </p:grpSpPr>
      <p:sp>
        <p:nvSpPr>
          <p:cNvPr id="52" name="フリーフォーム 51"/>
          <p:cNvSpPr/>
          <p:nvPr userDrawn="1"/>
        </p:nvSpPr>
        <p:spPr>
          <a:xfrm rot="2700000">
            <a:off x="10253326" y="2109214"/>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userDrawn="1"/>
        </p:nvGrpSpPr>
        <p:grpSpPr>
          <a:xfrm>
            <a:off x="1612770" y="221114"/>
            <a:ext cx="7388422" cy="6827572"/>
            <a:chOff x="1612770" y="221114"/>
            <a:chExt cx="7388422" cy="6827572"/>
          </a:xfrm>
        </p:grpSpPr>
        <p:sp>
          <p:nvSpPr>
            <p:cNvPr id="65" name="フリーフォーム 64"/>
            <p:cNvSpPr/>
            <p:nvPr userDrawn="1"/>
          </p:nvSpPr>
          <p:spPr>
            <a:xfrm rot="2700000">
              <a:off x="1350155" y="483729"/>
              <a:ext cx="6827572" cy="6302341"/>
            </a:xfrm>
            <a:custGeom>
              <a:avLst/>
              <a:gdLst>
                <a:gd name="connsiteX0" fmla="*/ 3192491 w 6827572"/>
                <a:gd name="connsiteY0" fmla="*/ 742950 h 6302341"/>
                <a:gd name="connsiteX1" fmla="*/ 3935441 w 6827572"/>
                <a:gd name="connsiteY1" fmla="*/ 0 h 6302341"/>
                <a:gd name="connsiteX2" fmla="*/ 6827572 w 6827572"/>
                <a:gd name="connsiteY2" fmla="*/ 0 h 6302341"/>
                <a:gd name="connsiteX3" fmla="*/ 6102500 w 6827572"/>
                <a:gd name="connsiteY3" fmla="*/ 725072 h 6302341"/>
                <a:gd name="connsiteX4" fmla="*/ 6102501 w 6827572"/>
                <a:gd name="connsiteY4" fmla="*/ 725073 h 6302341"/>
                <a:gd name="connsiteX5" fmla="*/ 2162414 w 6827572"/>
                <a:gd name="connsiteY5" fmla="*/ 4665160 h 6302341"/>
                <a:gd name="connsiteX6" fmla="*/ 2162414 w 6827572"/>
                <a:gd name="connsiteY6" fmla="*/ 4665160 h 6302341"/>
                <a:gd name="connsiteX7" fmla="*/ 525233 w 6827572"/>
                <a:gd name="connsiteY7" fmla="*/ 6302341 h 6302341"/>
                <a:gd name="connsiteX8" fmla="*/ 0 w 6827572"/>
                <a:gd name="connsiteY8" fmla="*/ 5777107 h 6302341"/>
                <a:gd name="connsiteX9" fmla="*/ 1637181 w 6827572"/>
                <a:gd name="connsiteY9" fmla="*/ 4139926 h 6302341"/>
                <a:gd name="connsiteX10" fmla="*/ 1637069 w 6827572"/>
                <a:gd name="connsiteY10" fmla="*/ 4139815 h 6302341"/>
                <a:gd name="connsiteX11" fmla="*/ 5033934 w 6827572"/>
                <a:gd name="connsiteY11" fmla="*/ 742950 h 630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27572" h="6302341">
                  <a:moveTo>
                    <a:pt x="3192491" y="742950"/>
                  </a:moveTo>
                  <a:lnTo>
                    <a:pt x="3935441" y="0"/>
                  </a:lnTo>
                  <a:lnTo>
                    <a:pt x="6827572" y="0"/>
                  </a:lnTo>
                  <a:lnTo>
                    <a:pt x="6102500" y="725072"/>
                  </a:lnTo>
                  <a:lnTo>
                    <a:pt x="6102501" y="725073"/>
                  </a:lnTo>
                  <a:lnTo>
                    <a:pt x="2162414" y="4665160"/>
                  </a:lnTo>
                  <a:lnTo>
                    <a:pt x="2162414" y="4665160"/>
                  </a:lnTo>
                  <a:lnTo>
                    <a:pt x="525233" y="6302341"/>
                  </a:lnTo>
                  <a:lnTo>
                    <a:pt x="0" y="5777107"/>
                  </a:lnTo>
                  <a:lnTo>
                    <a:pt x="1637181" y="4139926"/>
                  </a:lnTo>
                  <a:lnTo>
                    <a:pt x="1637069" y="4139815"/>
                  </a:lnTo>
                  <a:lnTo>
                    <a:pt x="5033934"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userDrawn="1"/>
          </p:nvSpPr>
          <p:spPr>
            <a:xfrm>
              <a:off x="7861136" y="3073044"/>
              <a:ext cx="1140056" cy="1107996"/>
            </a:xfrm>
            <a:prstGeom prst="rect">
              <a:avLst/>
            </a:prstGeom>
            <a:noFill/>
          </p:spPr>
          <p:txBody>
            <a:bodyPr wrap="none" rtlCol="0">
              <a:spAutoFit/>
            </a:bodyPr>
            <a:lstStyle/>
            <a:p>
              <a:r>
                <a:rPr kumimoji="1" lang="en-US" altLang="ja-JP" sz="6600" dirty="0">
                  <a:solidFill>
                    <a:schemeClr val="bg1"/>
                  </a:solidFill>
                </a:rPr>
                <a:t>01</a:t>
              </a:r>
              <a:endParaRPr kumimoji="1" lang="ja-JP" altLang="en-US" sz="6600" dirty="0">
                <a:solidFill>
                  <a:schemeClr val="bg1"/>
                </a:solidFill>
              </a:endParaRPr>
            </a:p>
          </p:txBody>
        </p:sp>
      </p:gr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endParaRPr lang="en-US" dirty="0"/>
          </a:p>
        </p:txBody>
      </p:sp>
      <p:sp>
        <p:nvSpPr>
          <p:cNvPr id="4" name="スライド番号プレースホルダー 3"/>
          <p:cNvSpPr>
            <a:spLocks noGrp="1"/>
          </p:cNvSpPr>
          <p:nvPr userDrawn="1">
            <p:ph type="sldNum" sz="quarter" idx="11"/>
          </p:nvPr>
        </p:nvSpPr>
        <p:spPr/>
        <p:txBody>
          <a:bodyPr/>
          <a:lstStyle/>
          <a:p>
            <a:fld id="{03EB59E2-90B9-4CD3-AC74-D672227E13C3}" type="slidenum">
              <a:rPr lang="en-US" smtClean="0"/>
              <a:pPr/>
              <a:t>‹#›</a:t>
            </a:fld>
            <a:endParaRPr lang="en-US" dirty="0"/>
          </a:p>
        </p:txBody>
      </p:sp>
      <p:grpSp>
        <p:nvGrpSpPr>
          <p:cNvPr id="15" name="グループ化 14"/>
          <p:cNvGrpSpPr/>
          <p:nvPr userDrawn="1"/>
        </p:nvGrpSpPr>
        <p:grpSpPr>
          <a:xfrm>
            <a:off x="5088923" y="1637232"/>
            <a:ext cx="6667652" cy="6230468"/>
            <a:chOff x="5088923" y="1637232"/>
            <a:chExt cx="6667652" cy="6230468"/>
          </a:xfrm>
        </p:grpSpPr>
        <p:sp>
          <p:nvSpPr>
            <p:cNvPr id="66" name="フリーフォーム 65"/>
            <p:cNvSpPr/>
            <p:nvPr userDrawn="1"/>
          </p:nvSpPr>
          <p:spPr>
            <a:xfrm rot="2700000">
              <a:off x="4826307" y="1899848"/>
              <a:ext cx="6230468" cy="5705236"/>
            </a:xfrm>
            <a:custGeom>
              <a:avLst/>
              <a:gdLst>
                <a:gd name="connsiteX0" fmla="*/ 2595387 w 6230468"/>
                <a:gd name="connsiteY0" fmla="*/ 742950 h 5705236"/>
                <a:gd name="connsiteX1" fmla="*/ 3338337 w 6230468"/>
                <a:gd name="connsiteY1" fmla="*/ 0 h 5705236"/>
                <a:gd name="connsiteX2" fmla="*/ 6230468 w 6230468"/>
                <a:gd name="connsiteY2" fmla="*/ 0 h 5705236"/>
                <a:gd name="connsiteX3" fmla="*/ 5505396 w 6230468"/>
                <a:gd name="connsiteY3" fmla="*/ 725072 h 5705236"/>
                <a:gd name="connsiteX4" fmla="*/ 5505397 w 6230468"/>
                <a:gd name="connsiteY4" fmla="*/ 725073 h 5705236"/>
                <a:gd name="connsiteX5" fmla="*/ 1710117 w 6230468"/>
                <a:gd name="connsiteY5" fmla="*/ 4520353 h 5705236"/>
                <a:gd name="connsiteX6" fmla="*/ 1565310 w 6230468"/>
                <a:gd name="connsiteY6" fmla="*/ 4665160 h 5705236"/>
                <a:gd name="connsiteX7" fmla="*/ 525233 w 6230468"/>
                <a:gd name="connsiteY7" fmla="*/ 5705236 h 5705236"/>
                <a:gd name="connsiteX8" fmla="*/ 0 w 6230468"/>
                <a:gd name="connsiteY8" fmla="*/ 5180003 h 5705236"/>
                <a:gd name="connsiteX9" fmla="*/ 1040077 w 6230468"/>
                <a:gd name="connsiteY9" fmla="*/ 4139927 h 5705236"/>
                <a:gd name="connsiteX10" fmla="*/ 1039965 w 6230468"/>
                <a:gd name="connsiteY10" fmla="*/ 4139815 h 5705236"/>
                <a:gd name="connsiteX11" fmla="*/ 4436830 w 6230468"/>
                <a:gd name="connsiteY11" fmla="*/ 742950 h 570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30468" h="5705236">
                  <a:moveTo>
                    <a:pt x="2595387" y="742950"/>
                  </a:moveTo>
                  <a:lnTo>
                    <a:pt x="3338337" y="0"/>
                  </a:lnTo>
                  <a:lnTo>
                    <a:pt x="6230468" y="0"/>
                  </a:lnTo>
                  <a:lnTo>
                    <a:pt x="5505396" y="725072"/>
                  </a:lnTo>
                  <a:lnTo>
                    <a:pt x="5505397" y="725073"/>
                  </a:lnTo>
                  <a:lnTo>
                    <a:pt x="1710117" y="4520353"/>
                  </a:lnTo>
                  <a:lnTo>
                    <a:pt x="1565310" y="4665160"/>
                  </a:lnTo>
                  <a:lnTo>
                    <a:pt x="525233" y="5705236"/>
                  </a:lnTo>
                  <a:lnTo>
                    <a:pt x="0" y="5180003"/>
                  </a:lnTo>
                  <a:lnTo>
                    <a:pt x="1040077" y="4139927"/>
                  </a:lnTo>
                  <a:lnTo>
                    <a:pt x="1039965" y="4139815"/>
                  </a:lnTo>
                  <a:lnTo>
                    <a:pt x="4436830"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userDrawn="1"/>
          </p:nvSpPr>
          <p:spPr>
            <a:xfrm>
              <a:off x="10616519" y="4190610"/>
              <a:ext cx="1140056" cy="1107996"/>
            </a:xfrm>
            <a:prstGeom prst="rect">
              <a:avLst/>
            </a:prstGeom>
            <a:noFill/>
          </p:spPr>
          <p:txBody>
            <a:bodyPr wrap="none" rtlCol="0">
              <a:spAutoFit/>
            </a:bodyPr>
            <a:lstStyle/>
            <a:p>
              <a:r>
                <a:rPr kumimoji="1" lang="en-US" altLang="ja-JP" sz="6600" dirty="0">
                  <a:solidFill>
                    <a:schemeClr val="bg1"/>
                  </a:solidFill>
                </a:rPr>
                <a:t>02</a:t>
              </a:r>
              <a:endParaRPr kumimoji="1" lang="ja-JP" altLang="en-US" sz="6600" dirty="0">
                <a:solidFill>
                  <a:schemeClr val="bg1"/>
                </a:solidFill>
              </a:endParaRPr>
            </a:p>
          </p:txBody>
        </p:sp>
      </p:grpSp>
      <p:grpSp>
        <p:nvGrpSpPr>
          <p:cNvPr id="14" name="グループ化 13"/>
          <p:cNvGrpSpPr/>
          <p:nvPr userDrawn="1"/>
        </p:nvGrpSpPr>
        <p:grpSpPr>
          <a:xfrm>
            <a:off x="8440954" y="3001937"/>
            <a:ext cx="6071004" cy="5736188"/>
            <a:chOff x="8440954" y="3001937"/>
            <a:chExt cx="6071004" cy="5736188"/>
          </a:xfrm>
        </p:grpSpPr>
        <p:sp>
          <p:nvSpPr>
            <p:cNvPr id="67" name="フリーフォーム 66"/>
            <p:cNvSpPr/>
            <p:nvPr userDrawn="1"/>
          </p:nvSpPr>
          <p:spPr>
            <a:xfrm rot="2700000">
              <a:off x="8178338" y="3264553"/>
              <a:ext cx="5736188" cy="5210956"/>
            </a:xfrm>
            <a:custGeom>
              <a:avLst/>
              <a:gdLst>
                <a:gd name="connsiteX0" fmla="*/ 2101107 w 5736188"/>
                <a:gd name="connsiteY0" fmla="*/ 742950 h 5210956"/>
                <a:gd name="connsiteX1" fmla="*/ 2844057 w 5736188"/>
                <a:gd name="connsiteY1" fmla="*/ 0 h 5210956"/>
                <a:gd name="connsiteX2" fmla="*/ 5736188 w 5736188"/>
                <a:gd name="connsiteY2" fmla="*/ 0 h 5210956"/>
                <a:gd name="connsiteX3" fmla="*/ 5011116 w 5736188"/>
                <a:gd name="connsiteY3" fmla="*/ 725072 h 5210956"/>
                <a:gd name="connsiteX4" fmla="*/ 5011117 w 5736188"/>
                <a:gd name="connsiteY4" fmla="*/ 725073 h 5210956"/>
                <a:gd name="connsiteX5" fmla="*/ 1215837 w 5736188"/>
                <a:gd name="connsiteY5" fmla="*/ 4520353 h 5210956"/>
                <a:gd name="connsiteX6" fmla="*/ 1071030 w 5736188"/>
                <a:gd name="connsiteY6" fmla="*/ 4665160 h 5210956"/>
                <a:gd name="connsiteX7" fmla="*/ 525234 w 5736188"/>
                <a:gd name="connsiteY7" fmla="*/ 5210956 h 5210956"/>
                <a:gd name="connsiteX8" fmla="*/ 0 w 5736188"/>
                <a:gd name="connsiteY8" fmla="*/ 4685723 h 5210956"/>
                <a:gd name="connsiteX9" fmla="*/ 545797 w 5736188"/>
                <a:gd name="connsiteY9" fmla="*/ 4139927 h 5210956"/>
                <a:gd name="connsiteX10" fmla="*/ 545685 w 5736188"/>
                <a:gd name="connsiteY10" fmla="*/ 4139815 h 5210956"/>
                <a:gd name="connsiteX11" fmla="*/ 3942550 w 5736188"/>
                <a:gd name="connsiteY11" fmla="*/ 742950 h 521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6188" h="5210956">
                  <a:moveTo>
                    <a:pt x="2101107" y="742950"/>
                  </a:moveTo>
                  <a:lnTo>
                    <a:pt x="2844057" y="0"/>
                  </a:lnTo>
                  <a:lnTo>
                    <a:pt x="5736188" y="0"/>
                  </a:lnTo>
                  <a:lnTo>
                    <a:pt x="5011116" y="725072"/>
                  </a:lnTo>
                  <a:lnTo>
                    <a:pt x="5011117" y="725073"/>
                  </a:lnTo>
                  <a:lnTo>
                    <a:pt x="1215837" y="4520353"/>
                  </a:lnTo>
                  <a:lnTo>
                    <a:pt x="1071030" y="4665160"/>
                  </a:lnTo>
                  <a:lnTo>
                    <a:pt x="525234" y="5210956"/>
                  </a:lnTo>
                  <a:lnTo>
                    <a:pt x="0" y="4685723"/>
                  </a:lnTo>
                  <a:lnTo>
                    <a:pt x="545797" y="4139927"/>
                  </a:lnTo>
                  <a:lnTo>
                    <a:pt x="545685" y="4139815"/>
                  </a:lnTo>
                  <a:lnTo>
                    <a:pt x="3942550"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p:cNvSpPr txBox="1"/>
            <p:nvPr userDrawn="1"/>
          </p:nvSpPr>
          <p:spPr>
            <a:xfrm>
              <a:off x="13371902" y="5308176"/>
              <a:ext cx="1140056" cy="1107996"/>
            </a:xfrm>
            <a:prstGeom prst="rect">
              <a:avLst/>
            </a:prstGeom>
            <a:noFill/>
          </p:spPr>
          <p:txBody>
            <a:bodyPr wrap="none" rtlCol="0">
              <a:spAutoFit/>
            </a:bodyPr>
            <a:lstStyle/>
            <a:p>
              <a:r>
                <a:rPr kumimoji="1" lang="en-US" altLang="ja-JP" sz="6600" dirty="0">
                  <a:solidFill>
                    <a:schemeClr val="bg1"/>
                  </a:solidFill>
                </a:rPr>
                <a:t>03</a:t>
              </a:r>
              <a:endParaRPr kumimoji="1" lang="ja-JP" altLang="en-US" sz="6600" dirty="0">
                <a:solidFill>
                  <a:schemeClr val="bg1"/>
                </a:solidFill>
              </a:endParaRPr>
            </a:p>
          </p:txBody>
        </p:sp>
      </p:grpSp>
      <p:grpSp>
        <p:nvGrpSpPr>
          <p:cNvPr id="13" name="グループ化 12"/>
          <p:cNvGrpSpPr/>
          <p:nvPr userDrawn="1"/>
        </p:nvGrpSpPr>
        <p:grpSpPr>
          <a:xfrm>
            <a:off x="11855133" y="4392308"/>
            <a:ext cx="5412207" cy="5190503"/>
            <a:chOff x="11855133" y="4392308"/>
            <a:chExt cx="5412207" cy="5190503"/>
          </a:xfrm>
        </p:grpSpPr>
        <p:sp>
          <p:nvSpPr>
            <p:cNvPr id="37" name="フリーフォーム 36"/>
            <p:cNvSpPr/>
            <p:nvPr userDrawn="1"/>
          </p:nvSpPr>
          <p:spPr>
            <a:xfrm rot="2700000">
              <a:off x="11592461" y="4654980"/>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p:cNvSpPr txBox="1"/>
            <p:nvPr userDrawn="1"/>
          </p:nvSpPr>
          <p:spPr>
            <a:xfrm>
              <a:off x="16127284" y="6425743"/>
              <a:ext cx="1140056" cy="1107996"/>
            </a:xfrm>
            <a:prstGeom prst="rect">
              <a:avLst/>
            </a:prstGeom>
            <a:noFill/>
          </p:spPr>
          <p:txBody>
            <a:bodyPr wrap="none" rtlCol="0">
              <a:spAutoFit/>
            </a:bodyPr>
            <a:lstStyle/>
            <a:p>
              <a:r>
                <a:rPr kumimoji="1" lang="en-US" altLang="ja-JP" sz="6600" dirty="0">
                  <a:solidFill>
                    <a:schemeClr val="bg1"/>
                  </a:solidFill>
                </a:rPr>
                <a:t>04</a:t>
              </a:r>
              <a:endParaRPr kumimoji="1" lang="ja-JP" altLang="en-US" sz="6600" dirty="0">
                <a:solidFill>
                  <a:schemeClr val="bg1"/>
                </a:solidFill>
              </a:endParaRPr>
            </a:p>
          </p:txBody>
        </p:sp>
      </p:grpSp>
      <p:sp>
        <p:nvSpPr>
          <p:cNvPr id="53" name="フリーフォーム 52"/>
          <p:cNvSpPr/>
          <p:nvPr userDrawn="1"/>
        </p:nvSpPr>
        <p:spPr>
          <a:xfrm rot="2700000">
            <a:off x="721152" y="1052069"/>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userDrawn="1"/>
        </p:nvSpPr>
        <p:spPr>
          <a:xfrm rot="2700000">
            <a:off x="15266296" y="3096793"/>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プレースホルダー 12"/>
          <p:cNvSpPr>
            <a:spLocks noGrp="1"/>
          </p:cNvSpPr>
          <p:nvPr userDrawn="1">
            <p:ph type="body" sz="quarter" idx="14" hasCustomPrompt="1"/>
          </p:nvPr>
        </p:nvSpPr>
        <p:spPr>
          <a:xfrm>
            <a:off x="2992313" y="3075687"/>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7" name="テキスト プレースホルダー 12"/>
          <p:cNvSpPr>
            <a:spLocks noGrp="1"/>
          </p:cNvSpPr>
          <p:nvPr userDrawn="1">
            <p:ph type="body" sz="quarter" idx="15" hasCustomPrompt="1"/>
          </p:nvPr>
        </p:nvSpPr>
        <p:spPr>
          <a:xfrm>
            <a:off x="5730030" y="4180178"/>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8" name="テキスト プレースホルダー 12"/>
          <p:cNvSpPr>
            <a:spLocks noGrp="1"/>
          </p:cNvSpPr>
          <p:nvPr userDrawn="1">
            <p:ph type="body" sz="quarter" idx="16" hasCustomPrompt="1"/>
          </p:nvPr>
        </p:nvSpPr>
        <p:spPr>
          <a:xfrm>
            <a:off x="8532646" y="5297654"/>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9" name="テキスト プレースホルダー 12"/>
          <p:cNvSpPr>
            <a:spLocks noGrp="1"/>
          </p:cNvSpPr>
          <p:nvPr userDrawn="1">
            <p:ph type="body" sz="quarter" idx="17" hasCustomPrompt="1"/>
          </p:nvPr>
        </p:nvSpPr>
        <p:spPr>
          <a:xfrm>
            <a:off x="11250219" y="6428276"/>
            <a:ext cx="4608971" cy="747032"/>
          </a:xfrm>
        </p:spPr>
        <p:txBody>
          <a:bodyPr anchor="ctr">
            <a:noAutofit/>
          </a:bodyPr>
          <a:lstStyle>
            <a:lvl1pPr algn="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60" name="テキスト プレースホルダー 12"/>
          <p:cNvSpPr>
            <a:spLocks noGrp="1"/>
          </p:cNvSpPr>
          <p:nvPr userDrawn="1">
            <p:ph type="body" sz="quarter" idx="27" hasCustomPrompt="1"/>
          </p:nvPr>
        </p:nvSpPr>
        <p:spPr>
          <a:xfrm>
            <a:off x="529026" y="3941071"/>
            <a:ext cx="3138383" cy="3234238"/>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1" name="テキスト プレースホルダー 12"/>
          <p:cNvSpPr>
            <a:spLocks noGrp="1"/>
          </p:cNvSpPr>
          <p:nvPr userDrawn="1">
            <p:ph type="body" sz="quarter" idx="28" hasCustomPrompt="1"/>
          </p:nvPr>
        </p:nvSpPr>
        <p:spPr>
          <a:xfrm>
            <a:off x="4118631" y="5043921"/>
            <a:ext cx="3138383" cy="3234238"/>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userDrawn="1">
            <p:ph type="body" sz="quarter" idx="29" hasCustomPrompt="1"/>
          </p:nvPr>
        </p:nvSpPr>
        <p:spPr>
          <a:xfrm>
            <a:off x="7554582" y="6166842"/>
            <a:ext cx="3138383" cy="3234238"/>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3" name="テキスト プレースホルダー 12"/>
          <p:cNvSpPr>
            <a:spLocks noGrp="1"/>
          </p:cNvSpPr>
          <p:nvPr userDrawn="1">
            <p:ph type="body" sz="quarter" idx="30" hasCustomPrompt="1"/>
          </p:nvPr>
        </p:nvSpPr>
        <p:spPr>
          <a:xfrm>
            <a:off x="11077106" y="7298904"/>
            <a:ext cx="6595110" cy="2102176"/>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64" name="フリーフォーム 63"/>
          <p:cNvSpPr/>
          <p:nvPr userDrawn="1"/>
        </p:nvSpPr>
        <p:spPr>
          <a:xfrm rot="2700000">
            <a:off x="3171260" y="8080421"/>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03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6">
                                            <p:txEl>
                                              <p:pRg st="0" end="0"/>
                                            </p:txEl>
                                          </p:spTgt>
                                        </p:tgtEl>
                                        <p:attrNameLst>
                                          <p:attrName>style.visibility</p:attrName>
                                        </p:attrNameLst>
                                      </p:cBhvr>
                                      <p:to>
                                        <p:strVal val="visible"/>
                                      </p:to>
                                    </p:set>
                                    <p:anim calcmode="lin" valueType="num">
                                      <p:cBhvr additive="base">
                                        <p:cTn id="15" dur="5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57">
                                            <p:txEl>
                                              <p:pRg st="0" end="0"/>
                                            </p:txEl>
                                          </p:spTgt>
                                        </p:tgtEl>
                                        <p:attrNameLst>
                                          <p:attrName>style.visibility</p:attrName>
                                        </p:attrNameLst>
                                      </p:cBhvr>
                                      <p:to>
                                        <p:strVal val="visible"/>
                                      </p:to>
                                    </p:set>
                                    <p:anim calcmode="lin" valueType="num">
                                      <p:cBhvr additive="base">
                                        <p:cTn id="23"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7">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750"/>
                                  </p:stCondLst>
                                  <p:childTnLst>
                                    <p:set>
                                      <p:cBhvr>
                                        <p:cTn id="30" dur="1" fill="hold">
                                          <p:stCondLst>
                                            <p:cond delay="0"/>
                                          </p:stCondLst>
                                        </p:cTn>
                                        <p:tgtEl>
                                          <p:spTgt spid="58">
                                            <p:txEl>
                                              <p:pRg st="0" end="0"/>
                                            </p:txEl>
                                          </p:spTgt>
                                        </p:tgtEl>
                                        <p:attrNameLst>
                                          <p:attrName>style.visibility</p:attrName>
                                        </p:attrNameLst>
                                      </p:cBhvr>
                                      <p:to>
                                        <p:strVal val="visible"/>
                                      </p:to>
                                    </p:set>
                                    <p:anim calcmode="lin" valueType="num">
                                      <p:cBhvr additive="base">
                                        <p:cTn id="31" dur="500" fill="hold"/>
                                        <p:tgtEl>
                                          <p:spTgt spid="5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59">
                                            <p:txEl>
                                              <p:pRg st="0" end="0"/>
                                            </p:txEl>
                                          </p:spTgt>
                                        </p:tgtEl>
                                        <p:attrNameLst>
                                          <p:attrName>style.visibility</p:attrName>
                                        </p:attrNameLst>
                                      </p:cBhvr>
                                      <p:to>
                                        <p:strVal val="visible"/>
                                      </p:to>
                                    </p:set>
                                    <p:anim calcmode="lin" valueType="num">
                                      <p:cBhvr additive="base">
                                        <p:cTn id="35" dur="500" fill="hold"/>
                                        <p:tgtEl>
                                          <p:spTgt spid="59">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9">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25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0-#ppt_w/2"/>
                                          </p:val>
                                        </p:tav>
                                        <p:tav tm="100000">
                                          <p:val>
                                            <p:strVal val="#ppt_x"/>
                                          </p:val>
                                        </p:tav>
                                      </p:tavLst>
                                    </p:anim>
                                    <p:anim calcmode="lin" valueType="num">
                                      <p:cBhvr additive="base">
                                        <p:cTn id="40" dur="500" fill="hold"/>
                                        <p:tgtEl>
                                          <p:spTgt spid="53"/>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50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175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0-#ppt_w/2"/>
                                          </p:val>
                                        </p:tav>
                                        <p:tav tm="100000">
                                          <p:val>
                                            <p:strVal val="#ppt_x"/>
                                          </p:val>
                                        </p:tav>
                                      </p:tavLst>
                                    </p:anim>
                                    <p:anim calcmode="lin" valueType="num">
                                      <p:cBhvr additive="base">
                                        <p:cTn id="48" dur="500" fill="hold"/>
                                        <p:tgtEl>
                                          <p:spTgt spid="52"/>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200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fill="hold"/>
                                        <p:tgtEl>
                                          <p:spTgt spid="64"/>
                                        </p:tgtEl>
                                        <p:attrNameLst>
                                          <p:attrName>ppt_x</p:attrName>
                                        </p:attrNameLst>
                                      </p:cBhvr>
                                      <p:tavLst>
                                        <p:tav tm="0">
                                          <p:val>
                                            <p:strVal val="0-#ppt_w/2"/>
                                          </p:val>
                                        </p:tav>
                                        <p:tav tm="100000">
                                          <p:val>
                                            <p:strVal val="#ppt_x"/>
                                          </p:val>
                                        </p:tav>
                                      </p:tavLst>
                                    </p:anim>
                                    <p:anim calcmode="lin" valueType="num">
                                      <p:cBhvr additive="base">
                                        <p:cTn id="52" dur="500" fill="hold"/>
                                        <p:tgtEl>
                                          <p:spTgt spid="64"/>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60">
                                            <p:txEl>
                                              <p:pRg st="0" end="0"/>
                                            </p:txEl>
                                          </p:spTgt>
                                        </p:tgtEl>
                                        <p:attrNameLst>
                                          <p:attrName>style.visibility</p:attrName>
                                        </p:attrNameLst>
                                      </p:cBhvr>
                                      <p:to>
                                        <p:strVal val="visible"/>
                                      </p:to>
                                    </p:set>
                                    <p:animEffect transition="in" filter="wipe(left)">
                                      <p:cBhvr>
                                        <p:cTn id="56" dur="500"/>
                                        <p:tgtEl>
                                          <p:spTgt spid="60">
                                            <p:txEl>
                                              <p:pRg st="0" end="0"/>
                                            </p:txEl>
                                          </p:spTgt>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61">
                                            <p:txEl>
                                              <p:pRg st="0" end="0"/>
                                            </p:txEl>
                                          </p:spTgt>
                                        </p:tgtEl>
                                        <p:attrNameLst>
                                          <p:attrName>style.visibility</p:attrName>
                                        </p:attrNameLst>
                                      </p:cBhvr>
                                      <p:to>
                                        <p:strVal val="visible"/>
                                      </p:to>
                                    </p:set>
                                    <p:animEffect transition="in" filter="wipe(left)">
                                      <p:cBhvr>
                                        <p:cTn id="60" dur="500"/>
                                        <p:tgtEl>
                                          <p:spTgt spid="61">
                                            <p:txEl>
                                              <p:pRg st="0" end="0"/>
                                            </p:txEl>
                                          </p:spTgt>
                                        </p:tgtEl>
                                      </p:cBhvr>
                                    </p:animEffect>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62">
                                            <p:txEl>
                                              <p:pRg st="0" end="0"/>
                                            </p:txEl>
                                          </p:spTgt>
                                        </p:tgtEl>
                                        <p:attrNameLst>
                                          <p:attrName>style.visibility</p:attrName>
                                        </p:attrNameLst>
                                      </p:cBhvr>
                                      <p:to>
                                        <p:strVal val="visible"/>
                                      </p:to>
                                    </p:set>
                                    <p:animEffect transition="in" filter="wipe(left)">
                                      <p:cBhvr>
                                        <p:cTn id="64" dur="500"/>
                                        <p:tgtEl>
                                          <p:spTgt spid="62">
                                            <p:txEl>
                                              <p:pRg st="0" end="0"/>
                                            </p:txEl>
                                          </p:spTgt>
                                        </p:tgtEl>
                                      </p:cBhvr>
                                    </p:animEffect>
                                  </p:childTnLst>
                                </p:cTn>
                              </p:par>
                            </p:childTnLst>
                          </p:cTn>
                        </p:par>
                        <p:par>
                          <p:cTn id="65" fill="hold">
                            <p:stCondLst>
                              <p:cond delay="4000"/>
                            </p:stCondLst>
                            <p:childTnLst>
                              <p:par>
                                <p:cTn id="66" presetID="22" presetClass="entr" presetSubtype="8" fill="hold" grpId="0" nodeType="afterEffect">
                                  <p:stCondLst>
                                    <p:cond delay="0"/>
                                  </p:stCondLst>
                                  <p:childTnLst>
                                    <p:set>
                                      <p:cBhvr>
                                        <p:cTn id="67" dur="1" fill="hold">
                                          <p:stCondLst>
                                            <p:cond delay="0"/>
                                          </p:stCondLst>
                                        </p:cTn>
                                        <p:tgtEl>
                                          <p:spTgt spid="63">
                                            <p:txEl>
                                              <p:pRg st="0" end="0"/>
                                            </p:txEl>
                                          </p:spTgt>
                                        </p:tgtEl>
                                        <p:attrNameLst>
                                          <p:attrName>style.visibility</p:attrName>
                                        </p:attrNameLst>
                                      </p:cBhvr>
                                      <p:to>
                                        <p:strVal val="visible"/>
                                      </p:to>
                                    </p:set>
                                    <p:animEffect transition="in" filter="wipe(left)">
                                      <p:cBhvr>
                                        <p:cTn id="68" dur="5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6" grpId="0" build="p">
        <p:tmplLst>
          <p:tmpl lvl="1">
            <p:tnLst>
              <p:par>
                <p:cTn presetID="2" presetClass="entr" presetSubtype="8" decel="100000" fill="hold" nodeType="with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0-#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7" grpId="0" build="p">
        <p:tmplLst>
          <p:tmpl lvl="1">
            <p:tnLst>
              <p:par>
                <p:cTn presetID="2" presetClass="entr" presetSubtype="8"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0-#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8" decel="100000" fill="hold" nodeType="withEffect">
                  <p:stCondLst>
                    <p:cond delay="75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0-#ppt_w/2"/>
                          </p:val>
                        </p:tav>
                        <p:tav tm="100000">
                          <p:val>
                            <p:strVal val="#ppt_x"/>
                          </p:val>
                        </p:tav>
                      </p:tavLst>
                    </p:anim>
                    <p:anim calcmode="lin" valueType="num">
                      <p:cBhvr additive="base">
                        <p:cTn dur="500" fill="hold"/>
                        <p:tgtEl>
                          <p:spTgt spid="58"/>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8" decel="100000" fill="hold" nodeType="withEffect">
                  <p:stCondLst>
                    <p:cond delay="100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0-#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2" presetClass="entr" presetSubtype="8"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P spid="63" grpId="0" build="p">
        <p:tmplLst>
          <p:tmpl lvl="1">
            <p:tnLst>
              <p:par>
                <p:cTn presetID="22" presetClass="entr" presetSubtype="8"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4" grpId="0" animBg="1"/>
    </p:bldLst>
  </p:timing>
  <p:extLst mod="1">
    <p:ext uri="{DCECCB84-F9BA-43D5-87BE-67443E8EF086}">
      <p15:sldGuideLst xmlns:p15="http://schemas.microsoft.com/office/powerpoint/2012/main">
        <p15:guide id="1" orient="horz" pos="3239">
          <p15:clr>
            <a:srgbClr val="FBAE40"/>
          </p15:clr>
        </p15:guide>
        <p15:guide id="2" pos="5737"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niu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0" name="楕円 9"/>
          <p:cNvSpPr/>
          <p:nvPr userDrawn="1"/>
        </p:nvSpPr>
        <p:spPr>
          <a:xfrm>
            <a:off x="8043635" y="2583543"/>
            <a:ext cx="2200729" cy="6052457"/>
          </a:xfrm>
          <a:prstGeom prst="ellipse">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userDrawn="1"/>
        </p:nvSpPr>
        <p:spPr>
          <a:xfrm rot="18000000">
            <a:off x="8043635" y="2583543"/>
            <a:ext cx="2200729" cy="6052457"/>
          </a:xfrm>
          <a:prstGeom prst="ellipse">
            <a:avLst/>
          </a:prstGeom>
          <a:no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userDrawn="1"/>
        </p:nvSpPr>
        <p:spPr>
          <a:xfrm rot="14400000">
            <a:off x="8043635" y="2583543"/>
            <a:ext cx="2200729" cy="6052457"/>
          </a:xfrm>
          <a:prstGeom prst="ellipse">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userDrawn="1"/>
        </p:nvSpPr>
        <p:spPr>
          <a:xfrm>
            <a:off x="9677017" y="3135364"/>
            <a:ext cx="385397" cy="385397"/>
          </a:xfrm>
          <a:prstGeom prst="ellipse">
            <a:avLst/>
          </a:prstGeom>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userDrawn="1"/>
        </p:nvSpPr>
        <p:spPr>
          <a:xfrm>
            <a:off x="6362317" y="6297664"/>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userDrawn="1"/>
        </p:nvSpPr>
        <p:spPr>
          <a:xfrm>
            <a:off x="10894271" y="7165661"/>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12"/>
          <p:cNvSpPr>
            <a:spLocks noGrp="1"/>
          </p:cNvSpPr>
          <p:nvPr>
            <p:ph type="body" sz="quarter" idx="23" hasCustomPrompt="1"/>
          </p:nvPr>
        </p:nvSpPr>
        <p:spPr>
          <a:xfrm>
            <a:off x="12314973" y="3343674"/>
            <a:ext cx="5429628" cy="1798239"/>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19" name="テキスト プレースホルダー 12"/>
          <p:cNvSpPr>
            <a:spLocks noGrp="1"/>
          </p:cNvSpPr>
          <p:nvPr>
            <p:ph type="body" sz="quarter" idx="24" hasCustomPrompt="1"/>
          </p:nvPr>
        </p:nvSpPr>
        <p:spPr>
          <a:xfrm>
            <a:off x="12314973" y="2354353"/>
            <a:ext cx="5429628"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0" name="正方形/長方形 19"/>
          <p:cNvSpPr/>
          <p:nvPr userDrawn="1"/>
        </p:nvSpPr>
        <p:spPr>
          <a:xfrm>
            <a:off x="12422470" y="3119519"/>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1" name="テキスト プレースホルダー 12"/>
          <p:cNvSpPr>
            <a:spLocks noGrp="1"/>
          </p:cNvSpPr>
          <p:nvPr>
            <p:ph type="body" sz="quarter" idx="16" hasCustomPrompt="1"/>
          </p:nvPr>
        </p:nvSpPr>
        <p:spPr>
          <a:xfrm>
            <a:off x="522960" y="6166982"/>
            <a:ext cx="5514403" cy="1791659"/>
          </a:xfrm>
        </p:spPr>
        <p:txBody>
          <a:bodyP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17" hasCustomPrompt="1"/>
          </p:nvPr>
        </p:nvSpPr>
        <p:spPr>
          <a:xfrm>
            <a:off x="522960" y="5177661"/>
            <a:ext cx="5514403" cy="747032"/>
          </a:xfrm>
        </p:spPr>
        <p:txBody>
          <a:bodyPr anchor="ctr">
            <a:noAutofit/>
          </a:bodyPr>
          <a:lstStyle>
            <a:lvl1pPr algn="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3" name="正方形/長方形 22"/>
          <p:cNvSpPr/>
          <p:nvPr userDrawn="1"/>
        </p:nvSpPr>
        <p:spPr>
          <a:xfrm>
            <a:off x="4079367" y="594282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24" name="テキスト プレースホルダー 12"/>
          <p:cNvSpPr>
            <a:spLocks noGrp="1"/>
          </p:cNvSpPr>
          <p:nvPr>
            <p:ph type="body" sz="quarter" idx="25" hasCustomPrompt="1"/>
          </p:nvPr>
        </p:nvSpPr>
        <p:spPr>
          <a:xfrm>
            <a:off x="12314973" y="6721633"/>
            <a:ext cx="5429628" cy="1798239"/>
          </a:xfrm>
        </p:spPr>
        <p:txBody>
          <a:bodyP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26" hasCustomPrompt="1"/>
          </p:nvPr>
        </p:nvSpPr>
        <p:spPr>
          <a:xfrm>
            <a:off x="12314973" y="5732312"/>
            <a:ext cx="5429628" cy="747032"/>
          </a:xfrm>
        </p:spPr>
        <p:txBody>
          <a:bodyPr anchor="ctr">
            <a:noAutofit/>
          </a:bodyPr>
          <a:lstStyle>
            <a:lvl1pPr algn="l">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6" name="正方形/長方形 25"/>
          <p:cNvSpPr/>
          <p:nvPr userDrawn="1"/>
        </p:nvSpPr>
        <p:spPr>
          <a:xfrm>
            <a:off x="12422470" y="6497478"/>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cxnSp>
        <p:nvCxnSpPr>
          <p:cNvPr id="27" name="直線コネクタ 9"/>
          <p:cNvCxnSpPr>
            <a:stCxn id="15" idx="6"/>
            <a:endCxn id="19" idx="1"/>
          </p:cNvCxnSpPr>
          <p:nvPr userDrawn="1"/>
        </p:nvCxnSpPr>
        <p:spPr>
          <a:xfrm flipV="1">
            <a:off x="10062414" y="2727869"/>
            <a:ext cx="2252559" cy="600194"/>
          </a:xfrm>
          <a:prstGeom prst="bentConnector3">
            <a:avLst>
              <a:gd name="adj1"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線コネクタ 9"/>
          <p:cNvCxnSpPr>
            <a:stCxn id="22" idx="3"/>
            <a:endCxn id="16" idx="0"/>
          </p:cNvCxnSpPr>
          <p:nvPr userDrawn="1"/>
        </p:nvCxnSpPr>
        <p:spPr>
          <a:xfrm>
            <a:off x="6037363" y="5551177"/>
            <a:ext cx="517653" cy="746487"/>
          </a:xfrm>
          <a:prstGeom prst="bentConnector2">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線コネクタ 9"/>
          <p:cNvCxnSpPr>
            <a:stCxn id="17" idx="6"/>
            <a:endCxn id="25" idx="1"/>
          </p:cNvCxnSpPr>
          <p:nvPr userDrawn="1"/>
        </p:nvCxnSpPr>
        <p:spPr>
          <a:xfrm flipV="1">
            <a:off x="11279668" y="6105828"/>
            <a:ext cx="1035305" cy="1252532"/>
          </a:xfrm>
          <a:prstGeom prst="bentConnector3">
            <a:avLst>
              <a:gd name="adj1" fmla="val 68225"/>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27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250"/>
                                        <p:tgtEl>
                                          <p:spTgt spid="10"/>
                                        </p:tgtEl>
                                      </p:cBhvr>
                                    </p:animEffect>
                                    <p:anim calcmode="lin" valueType="num">
                                      <p:cBhvr>
                                        <p:cTn id="12" dur="1250" fill="hold"/>
                                        <p:tgtEl>
                                          <p:spTgt spid="10"/>
                                        </p:tgtEl>
                                        <p:attrNameLst>
                                          <p:attrName>ppt_w</p:attrName>
                                        </p:attrNameLst>
                                      </p:cBhvr>
                                      <p:tavLst>
                                        <p:tav tm="0" fmla="#ppt_w*sin(2.5*pi*$)">
                                          <p:val>
                                            <p:fltVal val="0"/>
                                          </p:val>
                                        </p:tav>
                                        <p:tav tm="100000">
                                          <p:val>
                                            <p:fltVal val="1"/>
                                          </p:val>
                                        </p:tav>
                                      </p:tavLst>
                                    </p:anim>
                                    <p:anim calcmode="lin" valueType="num">
                                      <p:cBhvr>
                                        <p:cTn id="13" dur="1250" fill="hold"/>
                                        <p:tgtEl>
                                          <p:spTgt spid="10"/>
                                        </p:tgtEl>
                                        <p:attrNameLst>
                                          <p:attrName>ppt_h</p:attrName>
                                        </p:attrNameLst>
                                      </p:cBhvr>
                                      <p:tavLst>
                                        <p:tav tm="0">
                                          <p:val>
                                            <p:strVal val="#ppt_h"/>
                                          </p:val>
                                        </p:tav>
                                        <p:tav tm="100000">
                                          <p:val>
                                            <p:strVal val="#ppt_h"/>
                                          </p:val>
                                        </p:tav>
                                      </p:tavLst>
                                    </p:anim>
                                  </p:childTnLst>
                                </p:cTn>
                              </p:par>
                              <p:par>
                                <p:cTn id="14" presetID="2" presetClass="entr" presetSubtype="3" decel="100000" fill="hold" grpId="0" nodeType="withEffect">
                                  <p:stCondLst>
                                    <p:cond delay="1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1+#ppt_w/2"/>
                                          </p:val>
                                        </p:tav>
                                        <p:tav tm="100000">
                                          <p:val>
                                            <p:strVal val="#ppt_x"/>
                                          </p:val>
                                        </p:tav>
                                      </p:tavLst>
                                    </p:anim>
                                    <p:anim calcmode="lin" valueType="num">
                                      <p:cBhvr additive="base">
                                        <p:cTn id="17" dur="1000" fill="hold"/>
                                        <p:tgtEl>
                                          <p:spTgt spid="13"/>
                                        </p:tgtEl>
                                        <p:attrNameLst>
                                          <p:attrName>ppt_y</p:attrName>
                                        </p:attrNameLst>
                                      </p:cBhvr>
                                      <p:tavLst>
                                        <p:tav tm="0">
                                          <p:val>
                                            <p:strVal val="0-#ppt_h/2"/>
                                          </p:val>
                                        </p:tav>
                                        <p:tav tm="100000">
                                          <p:val>
                                            <p:strVal val="#ppt_y"/>
                                          </p:val>
                                        </p:tav>
                                      </p:tavLst>
                                    </p:anim>
                                  </p:childTnLst>
                                </p:cTn>
                              </p:par>
                              <p:par>
                                <p:cTn id="18" presetID="45" presetClass="entr" presetSubtype="0" fill="hold" grpId="1" nodeType="withEffect">
                                  <p:stCondLst>
                                    <p:cond delay="1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250"/>
                                        <p:tgtEl>
                                          <p:spTgt spid="13"/>
                                        </p:tgtEl>
                                      </p:cBhvr>
                                    </p:animEffect>
                                    <p:anim calcmode="lin" valueType="num">
                                      <p:cBhvr>
                                        <p:cTn id="21" dur="1250" fill="hold"/>
                                        <p:tgtEl>
                                          <p:spTgt spid="13"/>
                                        </p:tgtEl>
                                        <p:attrNameLst>
                                          <p:attrName>ppt_w</p:attrName>
                                        </p:attrNameLst>
                                      </p:cBhvr>
                                      <p:tavLst>
                                        <p:tav tm="0" fmla="#ppt_w*sin(2.5*pi*$)">
                                          <p:val>
                                            <p:fltVal val="0"/>
                                          </p:val>
                                        </p:tav>
                                        <p:tav tm="100000">
                                          <p:val>
                                            <p:fltVal val="1"/>
                                          </p:val>
                                        </p:tav>
                                      </p:tavLst>
                                    </p:anim>
                                    <p:anim calcmode="lin" valueType="num">
                                      <p:cBhvr>
                                        <p:cTn id="22" dur="1250" fill="hold"/>
                                        <p:tgtEl>
                                          <p:spTgt spid="13"/>
                                        </p:tgtEl>
                                        <p:attrNameLst>
                                          <p:attrName>ppt_h</p:attrName>
                                        </p:attrNameLst>
                                      </p:cBhvr>
                                      <p:tavLst>
                                        <p:tav tm="0">
                                          <p:val>
                                            <p:strVal val="#ppt_h"/>
                                          </p:val>
                                        </p:tav>
                                        <p:tav tm="100000">
                                          <p:val>
                                            <p:strVal val="#ppt_h"/>
                                          </p:val>
                                        </p:tav>
                                      </p:tavLst>
                                    </p:anim>
                                  </p:childTnLst>
                                </p:cTn>
                              </p:par>
                              <p:par>
                                <p:cTn id="23" presetID="2" presetClass="entr" presetSubtype="9" decel="100000" fill="hold" grpId="0" nodeType="withEffect">
                                  <p:stCondLst>
                                    <p:cond delay="2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0-#ppt_w/2"/>
                                          </p:val>
                                        </p:tav>
                                        <p:tav tm="100000">
                                          <p:val>
                                            <p:strVal val="#ppt_x"/>
                                          </p:val>
                                        </p:tav>
                                      </p:tavLst>
                                    </p:anim>
                                    <p:anim calcmode="lin" valueType="num">
                                      <p:cBhvr additive="base">
                                        <p:cTn id="26" dur="1000" fill="hold"/>
                                        <p:tgtEl>
                                          <p:spTgt spid="14"/>
                                        </p:tgtEl>
                                        <p:attrNameLst>
                                          <p:attrName>ppt_y</p:attrName>
                                        </p:attrNameLst>
                                      </p:cBhvr>
                                      <p:tavLst>
                                        <p:tav tm="0">
                                          <p:val>
                                            <p:strVal val="0-#ppt_h/2"/>
                                          </p:val>
                                        </p:tav>
                                        <p:tav tm="100000">
                                          <p:val>
                                            <p:strVal val="#ppt_y"/>
                                          </p:val>
                                        </p:tav>
                                      </p:tavLst>
                                    </p:anim>
                                  </p:childTnLst>
                                </p:cTn>
                              </p:par>
                              <p:par>
                                <p:cTn id="27" presetID="45" presetClass="entr" presetSubtype="0" fill="hold" grpId="1" nodeType="withEffect">
                                  <p:stCondLst>
                                    <p:cond delay="2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250"/>
                                        <p:tgtEl>
                                          <p:spTgt spid="14"/>
                                        </p:tgtEl>
                                      </p:cBhvr>
                                    </p:animEffect>
                                    <p:anim calcmode="lin" valueType="num">
                                      <p:cBhvr>
                                        <p:cTn id="30" dur="1250" fill="hold"/>
                                        <p:tgtEl>
                                          <p:spTgt spid="14"/>
                                        </p:tgtEl>
                                        <p:attrNameLst>
                                          <p:attrName>ppt_w</p:attrName>
                                        </p:attrNameLst>
                                      </p:cBhvr>
                                      <p:tavLst>
                                        <p:tav tm="0" fmla="#ppt_w*sin(2.5*pi*$)">
                                          <p:val>
                                            <p:fltVal val="0"/>
                                          </p:val>
                                        </p:tav>
                                        <p:tav tm="100000">
                                          <p:val>
                                            <p:fltVal val="1"/>
                                          </p:val>
                                        </p:tav>
                                      </p:tavLst>
                                    </p:anim>
                                    <p:anim calcmode="lin" valueType="num">
                                      <p:cBhvr>
                                        <p:cTn id="31" dur="1250" fill="hold"/>
                                        <p:tgtEl>
                                          <p:spTgt spid="14"/>
                                        </p:tgtEl>
                                        <p:attrNameLst>
                                          <p:attrName>ppt_h</p:attrName>
                                        </p:attrNameLst>
                                      </p:cBhvr>
                                      <p:tavLst>
                                        <p:tav tm="0">
                                          <p:val>
                                            <p:strVal val="#ppt_h"/>
                                          </p:val>
                                        </p:tav>
                                        <p:tav tm="100000">
                                          <p:val>
                                            <p:strVal val="#ppt_h"/>
                                          </p:val>
                                        </p:tav>
                                      </p:tavLst>
                                    </p:anim>
                                  </p:childTnLst>
                                </p:cTn>
                              </p:par>
                            </p:childTnLst>
                          </p:cTn>
                        </p:par>
                        <p:par>
                          <p:cTn id="32" fill="hold">
                            <p:stCondLst>
                              <p:cond delay="145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9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2450"/>
                            </p:stCondLst>
                            <p:childTnLst>
                              <p:par>
                                <p:cTn id="41" presetID="2" presetClass="entr" presetSubtype="2"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295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par>
                          <p:cTn id="53" fill="hold">
                            <p:stCondLst>
                              <p:cond delay="345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3950"/>
                            </p:stCondLst>
                            <p:childTnLst>
                              <p:par>
                                <p:cTn id="58" presetID="22" presetClass="entr" presetSubtype="2"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childTnLst>
                          </p:cTn>
                        </p:par>
                        <p:par>
                          <p:cTn id="61" fill="hold">
                            <p:stCondLst>
                              <p:cond delay="4450"/>
                            </p:stCondLst>
                            <p:childTnLst>
                              <p:par>
                                <p:cTn id="62" presetID="2" presetClass="entr" presetSubtype="8" decel="100000" fill="hold" grpId="0" nodeType="afterEffect">
                                  <p:stCondLst>
                                    <p:cond delay="250"/>
                                  </p:stCondLst>
                                  <p:childTnLst>
                                    <p:set>
                                      <p:cBhvr>
                                        <p:cTn id="63" dur="1" fill="hold">
                                          <p:stCondLst>
                                            <p:cond delay="0"/>
                                          </p:stCondLst>
                                        </p:cTn>
                                        <p:tgtEl>
                                          <p:spTgt spid="22">
                                            <p:txEl>
                                              <p:pRg st="0" end="0"/>
                                            </p:txEl>
                                          </p:spTgt>
                                        </p:tgtEl>
                                        <p:attrNameLst>
                                          <p:attrName>style.visibility</p:attrName>
                                        </p:attrNameLst>
                                      </p:cBhvr>
                                      <p:to>
                                        <p:strVal val="visible"/>
                                      </p:to>
                                    </p:set>
                                    <p:anim calcmode="lin" valueType="num">
                                      <p:cBhvr additive="base">
                                        <p:cTn id="64"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22">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4" decel="100000" fill="hold" grpId="0" nodeType="withEffect">
                                  <p:stCondLst>
                                    <p:cond delay="25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ppt_x"/>
                                          </p:val>
                                        </p:tav>
                                        <p:tav tm="100000">
                                          <p:val>
                                            <p:strVal val="#ppt_x"/>
                                          </p:val>
                                        </p:tav>
                                      </p:tavLst>
                                    </p:anim>
                                    <p:anim calcmode="lin" valueType="num">
                                      <p:cBhvr additive="base">
                                        <p:cTn id="69" dur="500" fill="hold"/>
                                        <p:tgtEl>
                                          <p:spTgt spid="23"/>
                                        </p:tgtEl>
                                        <p:attrNameLst>
                                          <p:attrName>ppt_y</p:attrName>
                                        </p:attrNameLst>
                                      </p:cBhvr>
                                      <p:tavLst>
                                        <p:tav tm="0">
                                          <p:val>
                                            <p:strVal val="1+#ppt_h/2"/>
                                          </p:val>
                                        </p:tav>
                                        <p:tav tm="100000">
                                          <p:val>
                                            <p:strVal val="#ppt_y"/>
                                          </p:val>
                                        </p:tav>
                                      </p:tavLst>
                                    </p:anim>
                                  </p:childTnLst>
                                </p:cTn>
                              </p:par>
                            </p:childTnLst>
                          </p:cTn>
                        </p:par>
                        <p:par>
                          <p:cTn id="70" fill="hold">
                            <p:stCondLst>
                              <p:cond delay="5200"/>
                            </p:stCondLst>
                            <p:childTnLst>
                              <p:par>
                                <p:cTn id="71" presetID="22" presetClass="entr" presetSubtype="2"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right)">
                                      <p:cBhvr>
                                        <p:cTn id="73" dur="500"/>
                                        <p:tgtEl>
                                          <p:spTgt spid="21"/>
                                        </p:tgtEl>
                                      </p:cBhvr>
                                    </p:animEffect>
                                  </p:childTnLst>
                                </p:cTn>
                              </p:par>
                            </p:childTnLst>
                          </p:cTn>
                        </p:par>
                        <p:par>
                          <p:cTn id="74" fill="hold">
                            <p:stCondLst>
                              <p:cond delay="5700"/>
                            </p:stCondLst>
                            <p:childTnLst>
                              <p:par>
                                <p:cTn id="75" presetID="10"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par>
                          <p:cTn id="78" fill="hold">
                            <p:stCondLst>
                              <p:cond delay="6200"/>
                            </p:stCondLst>
                            <p:childTnLst>
                              <p:par>
                                <p:cTn id="79" presetID="22" presetClass="entr" presetSubtype="8"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6700"/>
                            </p:stCondLst>
                            <p:childTnLst>
                              <p:par>
                                <p:cTn id="83" presetID="2" presetClass="entr" presetSubtype="2" decel="100000" fill="hold" grpId="0" nodeType="afterEffect">
                                  <p:stCondLst>
                                    <p:cond delay="0"/>
                                  </p:stCondLst>
                                  <p:childTnLst>
                                    <p:set>
                                      <p:cBhvr>
                                        <p:cTn id="84" dur="1" fill="hold">
                                          <p:stCondLst>
                                            <p:cond delay="0"/>
                                          </p:stCondLst>
                                        </p:cTn>
                                        <p:tgtEl>
                                          <p:spTgt spid="25">
                                            <p:txEl>
                                              <p:pRg st="0" end="0"/>
                                            </p:txEl>
                                          </p:spTgt>
                                        </p:tgtEl>
                                        <p:attrNameLst>
                                          <p:attrName>style.visibility</p:attrName>
                                        </p:attrNameLst>
                                      </p:cBhvr>
                                      <p:to>
                                        <p:strVal val="visible"/>
                                      </p:to>
                                    </p:set>
                                    <p:anim calcmode="lin" valueType="num">
                                      <p:cBhvr additive="base">
                                        <p:cTn id="85"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25">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fill="hold"/>
                                        <p:tgtEl>
                                          <p:spTgt spid="26"/>
                                        </p:tgtEl>
                                        <p:attrNameLst>
                                          <p:attrName>ppt_x</p:attrName>
                                        </p:attrNameLst>
                                      </p:cBhvr>
                                      <p:tavLst>
                                        <p:tav tm="0">
                                          <p:val>
                                            <p:strVal val="#ppt_x"/>
                                          </p:val>
                                        </p:tav>
                                        <p:tav tm="100000">
                                          <p:val>
                                            <p:strVal val="#ppt_x"/>
                                          </p:val>
                                        </p:tav>
                                      </p:tavLst>
                                    </p:anim>
                                    <p:anim calcmode="lin" valueType="num">
                                      <p:cBhvr additive="base">
                                        <p:cTn id="90" dur="500" fill="hold"/>
                                        <p:tgtEl>
                                          <p:spTgt spid="26"/>
                                        </p:tgtEl>
                                        <p:attrNameLst>
                                          <p:attrName>ppt_y</p:attrName>
                                        </p:attrNameLst>
                                      </p:cBhvr>
                                      <p:tavLst>
                                        <p:tav tm="0">
                                          <p:val>
                                            <p:strVal val="1+#ppt_h/2"/>
                                          </p:val>
                                        </p:tav>
                                        <p:tav tm="100000">
                                          <p:val>
                                            <p:strVal val="#ppt_y"/>
                                          </p:val>
                                        </p:tav>
                                      </p:tavLst>
                                    </p:anim>
                                  </p:childTnLst>
                                </p:cTn>
                              </p:par>
                            </p:childTnLst>
                          </p:cTn>
                        </p:par>
                        <p:par>
                          <p:cTn id="91" fill="hold">
                            <p:stCondLst>
                              <p:cond delay="72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4" grpId="0" animBg="1"/>
      <p:bldP spid="14" grpId="1" animBg="1"/>
      <p:bldP spid="15" grpId="0" animBg="1"/>
      <p:bldP spid="16" grpId="0" animBg="1"/>
      <p:bldP spid="17" grpId="0" animBg="1"/>
      <p:bldP spid="18" grpId="0">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p">
        <p:tmplLst>
          <p:tmpl lvl="1">
            <p:tnLst>
              <p:par>
                <p:cTn presetID="2" presetClass="entr" presetSubtype="2"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P spid="21" grpId="0">
        <p:tmplLst>
          <p:tmpl>
            <p:tnLst>
              <p:par>
                <p:cTn presetID="22" presetClass="entr" presetSubtype="2"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4" grpId="0">
        <p:tmplLst>
          <p:tmpl>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animBg="1"/>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mparison Tabl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30"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25" name="正方形/長方形 24"/>
          <p:cNvSpPr/>
          <p:nvPr userDrawn="1"/>
        </p:nvSpPr>
        <p:spPr>
          <a:xfrm>
            <a:off x="1882775" y="2500074"/>
            <a:ext cx="4152900" cy="6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userDrawn="1"/>
        </p:nvSpPr>
        <p:spPr>
          <a:xfrm>
            <a:off x="1882775" y="3138994"/>
            <a:ext cx="4152900" cy="1269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a:off x="1882775" y="4379126"/>
            <a:ext cx="4152900" cy="28054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1882775" y="7191719"/>
            <a:ext cx="4152900" cy="246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18"/>
          <p:cNvSpPr>
            <a:spLocks noGrp="1"/>
          </p:cNvSpPr>
          <p:nvPr>
            <p:ph type="body" sz="quarter" idx="31" hasCustomPrompt="1"/>
          </p:nvPr>
        </p:nvSpPr>
        <p:spPr>
          <a:xfrm>
            <a:off x="1882775" y="3143689"/>
            <a:ext cx="4152900"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6" name="テキスト プレースホルダー 18"/>
          <p:cNvSpPr>
            <a:spLocks noGrp="1"/>
          </p:cNvSpPr>
          <p:nvPr>
            <p:ph type="body" sz="quarter" idx="13" hasCustomPrompt="1"/>
          </p:nvPr>
        </p:nvSpPr>
        <p:spPr>
          <a:xfrm>
            <a:off x="1882775" y="2504769"/>
            <a:ext cx="4152900"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7" name="テキスト プレースホルダー 18"/>
          <p:cNvSpPr>
            <a:spLocks noGrp="1"/>
          </p:cNvSpPr>
          <p:nvPr>
            <p:ph type="body" sz="quarter" idx="14" hasCustomPrompt="1"/>
          </p:nvPr>
        </p:nvSpPr>
        <p:spPr>
          <a:xfrm>
            <a:off x="1882775" y="4544428"/>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0" name="テキスト プレースホルダー 18"/>
          <p:cNvSpPr>
            <a:spLocks noGrp="1"/>
          </p:cNvSpPr>
          <p:nvPr>
            <p:ph type="body" sz="quarter" idx="32" hasCustomPrompt="1"/>
          </p:nvPr>
        </p:nvSpPr>
        <p:spPr>
          <a:xfrm>
            <a:off x="1882775" y="5181775"/>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1" name="テキスト プレースホルダー 18"/>
          <p:cNvSpPr>
            <a:spLocks noGrp="1"/>
          </p:cNvSpPr>
          <p:nvPr>
            <p:ph type="body" sz="quarter" idx="33" hasCustomPrompt="1"/>
          </p:nvPr>
        </p:nvSpPr>
        <p:spPr>
          <a:xfrm>
            <a:off x="1882775" y="5819122"/>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2" name="テキスト プレースホルダー 18"/>
          <p:cNvSpPr>
            <a:spLocks noGrp="1"/>
          </p:cNvSpPr>
          <p:nvPr>
            <p:ph type="body" sz="quarter" idx="34" hasCustomPrompt="1"/>
          </p:nvPr>
        </p:nvSpPr>
        <p:spPr>
          <a:xfrm>
            <a:off x="1882775" y="6456470"/>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3" name="正方形/長方形 32"/>
          <p:cNvSpPr/>
          <p:nvPr userDrawn="1"/>
        </p:nvSpPr>
        <p:spPr>
          <a:xfrm>
            <a:off x="7064375" y="2496502"/>
            <a:ext cx="4152900" cy="6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7064375" y="3135422"/>
            <a:ext cx="4152900" cy="12699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7064375" y="4375554"/>
            <a:ext cx="4152900" cy="2805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7064375" y="7188147"/>
            <a:ext cx="4152900" cy="246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18"/>
          <p:cNvSpPr>
            <a:spLocks noGrp="1"/>
          </p:cNvSpPr>
          <p:nvPr>
            <p:ph type="body" sz="quarter" idx="35" hasCustomPrompt="1"/>
          </p:nvPr>
        </p:nvSpPr>
        <p:spPr>
          <a:xfrm>
            <a:off x="7064375" y="3140117"/>
            <a:ext cx="4152900"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38" name="テキスト プレースホルダー 18"/>
          <p:cNvSpPr>
            <a:spLocks noGrp="1"/>
          </p:cNvSpPr>
          <p:nvPr>
            <p:ph type="body" sz="quarter" idx="36" hasCustomPrompt="1"/>
          </p:nvPr>
        </p:nvSpPr>
        <p:spPr>
          <a:xfrm>
            <a:off x="7064375" y="2501197"/>
            <a:ext cx="4152900"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39" name="テキスト プレースホルダー 18"/>
          <p:cNvSpPr>
            <a:spLocks noGrp="1"/>
          </p:cNvSpPr>
          <p:nvPr>
            <p:ph type="body" sz="quarter" idx="37" hasCustomPrompt="1"/>
          </p:nvPr>
        </p:nvSpPr>
        <p:spPr>
          <a:xfrm>
            <a:off x="7064375" y="4540856"/>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0" name="テキスト プレースホルダー 18"/>
          <p:cNvSpPr>
            <a:spLocks noGrp="1"/>
          </p:cNvSpPr>
          <p:nvPr>
            <p:ph type="body" sz="quarter" idx="38" hasCustomPrompt="1"/>
          </p:nvPr>
        </p:nvSpPr>
        <p:spPr>
          <a:xfrm>
            <a:off x="7064375" y="5178203"/>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1" name="テキスト プレースホルダー 18"/>
          <p:cNvSpPr>
            <a:spLocks noGrp="1"/>
          </p:cNvSpPr>
          <p:nvPr>
            <p:ph type="body" sz="quarter" idx="39" hasCustomPrompt="1"/>
          </p:nvPr>
        </p:nvSpPr>
        <p:spPr>
          <a:xfrm>
            <a:off x="7064375" y="5815550"/>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2" name="テキスト プレースホルダー 18"/>
          <p:cNvSpPr>
            <a:spLocks noGrp="1"/>
          </p:cNvSpPr>
          <p:nvPr>
            <p:ph type="body" sz="quarter" idx="40" hasCustomPrompt="1"/>
          </p:nvPr>
        </p:nvSpPr>
        <p:spPr>
          <a:xfrm>
            <a:off x="7064375" y="6452898"/>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3" name="正方形/長方形 42"/>
          <p:cNvSpPr/>
          <p:nvPr userDrawn="1"/>
        </p:nvSpPr>
        <p:spPr>
          <a:xfrm>
            <a:off x="12245975" y="2492882"/>
            <a:ext cx="4152900" cy="6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a:off x="12245975" y="3131802"/>
            <a:ext cx="4152900" cy="12699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正方形/長方形 44"/>
          <p:cNvSpPr/>
          <p:nvPr userDrawn="1"/>
        </p:nvSpPr>
        <p:spPr>
          <a:xfrm>
            <a:off x="12245975" y="4371934"/>
            <a:ext cx="4152900" cy="28054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userDrawn="1"/>
        </p:nvSpPr>
        <p:spPr>
          <a:xfrm>
            <a:off x="12245975" y="7184527"/>
            <a:ext cx="4152900" cy="2461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プレースホルダー 18"/>
          <p:cNvSpPr>
            <a:spLocks noGrp="1"/>
          </p:cNvSpPr>
          <p:nvPr>
            <p:ph type="body" sz="quarter" idx="41" hasCustomPrompt="1"/>
          </p:nvPr>
        </p:nvSpPr>
        <p:spPr>
          <a:xfrm>
            <a:off x="12245975" y="3136497"/>
            <a:ext cx="4152900"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48" name="テキスト プレースホルダー 18"/>
          <p:cNvSpPr>
            <a:spLocks noGrp="1"/>
          </p:cNvSpPr>
          <p:nvPr>
            <p:ph type="body" sz="quarter" idx="42" hasCustomPrompt="1"/>
          </p:nvPr>
        </p:nvSpPr>
        <p:spPr>
          <a:xfrm>
            <a:off x="12245975" y="2497577"/>
            <a:ext cx="4152900"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49" name="テキスト プレースホルダー 18"/>
          <p:cNvSpPr>
            <a:spLocks noGrp="1"/>
          </p:cNvSpPr>
          <p:nvPr>
            <p:ph type="body" sz="quarter" idx="43" hasCustomPrompt="1"/>
          </p:nvPr>
        </p:nvSpPr>
        <p:spPr>
          <a:xfrm>
            <a:off x="12245975" y="4537236"/>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50" name="テキスト プレースホルダー 18"/>
          <p:cNvSpPr>
            <a:spLocks noGrp="1"/>
          </p:cNvSpPr>
          <p:nvPr>
            <p:ph type="body" sz="quarter" idx="44" hasCustomPrompt="1"/>
          </p:nvPr>
        </p:nvSpPr>
        <p:spPr>
          <a:xfrm>
            <a:off x="12245975" y="5174583"/>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51" name="テキスト プレースホルダー 18"/>
          <p:cNvSpPr>
            <a:spLocks noGrp="1"/>
          </p:cNvSpPr>
          <p:nvPr>
            <p:ph type="body" sz="quarter" idx="45" hasCustomPrompt="1"/>
          </p:nvPr>
        </p:nvSpPr>
        <p:spPr>
          <a:xfrm>
            <a:off x="12245975" y="5811930"/>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52" name="テキスト プレースホルダー 18"/>
          <p:cNvSpPr>
            <a:spLocks noGrp="1"/>
          </p:cNvSpPr>
          <p:nvPr>
            <p:ph type="body" sz="quarter" idx="46" hasCustomPrompt="1"/>
          </p:nvPr>
        </p:nvSpPr>
        <p:spPr>
          <a:xfrm>
            <a:off x="12245975" y="6449278"/>
            <a:ext cx="4152900"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98301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ppt_x"/>
                                          </p:val>
                                        </p:tav>
                                        <p:tav tm="100000">
                                          <p:val>
                                            <p:strVal val="#ppt_x"/>
                                          </p:val>
                                        </p:tav>
                                      </p:tavLst>
                                    </p:anim>
                                    <p:anim calcmode="lin" valueType="num">
                                      <p:cBhvr additive="base">
                                        <p:cTn id="20" dur="75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 calcmode="lin" valueType="num">
                                      <p:cBhvr additive="base">
                                        <p:cTn id="23"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750"/>
                            </p:stCondLst>
                            <p:childTnLst>
                              <p:par>
                                <p:cTn id="30" presetID="22" presetClass="entr" presetSubtype="8"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par>
                                <p:cTn id="33" presetID="22" presetClass="entr" presetSubtype="8" fill="hold" grpId="0" nodeType="withEffect">
                                  <p:stCondLst>
                                    <p:cond delay="1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wipe(left)">
                                      <p:cBhvr>
                                        <p:cTn id="35" dur="500"/>
                                        <p:tgtEl>
                                          <p:spTgt spid="30">
                                            <p:txEl>
                                              <p:pRg st="0" end="0"/>
                                            </p:txEl>
                                          </p:spTgt>
                                        </p:tgtEl>
                                      </p:cBhvr>
                                    </p:animEffect>
                                  </p:childTnLst>
                                </p:cTn>
                              </p:par>
                              <p:par>
                                <p:cTn id="36" presetID="22" presetClass="entr" presetSubtype="8" fill="hold" grpId="0" nodeType="withEffect">
                                  <p:stCondLst>
                                    <p:cond delay="200"/>
                                  </p:stCondLst>
                                  <p:childTnLst>
                                    <p:set>
                                      <p:cBhvr>
                                        <p:cTn id="37" dur="1" fill="hold">
                                          <p:stCondLst>
                                            <p:cond delay="0"/>
                                          </p:stCondLst>
                                        </p:cTn>
                                        <p:tgtEl>
                                          <p:spTgt spid="31">
                                            <p:txEl>
                                              <p:pRg st="0" end="0"/>
                                            </p:txEl>
                                          </p:spTgt>
                                        </p:tgtEl>
                                        <p:attrNameLst>
                                          <p:attrName>style.visibility</p:attrName>
                                        </p:attrNameLst>
                                      </p:cBhvr>
                                      <p:to>
                                        <p:strVal val="visible"/>
                                      </p:to>
                                    </p:set>
                                    <p:animEffect transition="in" filter="wipe(left)">
                                      <p:cBhvr>
                                        <p:cTn id="38" dur="500"/>
                                        <p:tgtEl>
                                          <p:spTgt spid="31">
                                            <p:txEl>
                                              <p:pRg st="0" end="0"/>
                                            </p:txEl>
                                          </p:spTgt>
                                        </p:tgtEl>
                                      </p:cBhvr>
                                    </p:animEffect>
                                  </p:childTnLst>
                                </p:cTn>
                              </p:par>
                              <p:par>
                                <p:cTn id="39" presetID="22" presetClass="entr" presetSubtype="8" fill="hold" grpId="0" nodeType="withEffect">
                                  <p:stCondLst>
                                    <p:cond delay="30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wipe(left)">
                                      <p:cBhvr>
                                        <p:cTn id="41" dur="500"/>
                                        <p:tgtEl>
                                          <p:spTgt spid="32">
                                            <p:txEl>
                                              <p:pRg st="0" end="0"/>
                                            </p:txEl>
                                          </p:spTgt>
                                        </p:tgtEl>
                                      </p:cBhvr>
                                    </p:animEffect>
                                  </p:childTnLst>
                                </p:cTn>
                              </p:par>
                            </p:childTnLst>
                          </p:cTn>
                        </p:par>
                        <p:par>
                          <p:cTn id="42" fill="hold">
                            <p:stCondLst>
                              <p:cond delay="1550"/>
                            </p:stCondLst>
                            <p:childTnLst>
                              <p:par>
                                <p:cTn id="43" presetID="2" presetClass="entr" presetSubtype="1" decel="100000" fill="hold" grpId="0" nodeType="afterEffect">
                                  <p:stCondLst>
                                    <p:cond delay="25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750" fill="hold"/>
                                        <p:tgtEl>
                                          <p:spTgt spid="33"/>
                                        </p:tgtEl>
                                        <p:attrNameLst>
                                          <p:attrName>ppt_x</p:attrName>
                                        </p:attrNameLst>
                                      </p:cBhvr>
                                      <p:tavLst>
                                        <p:tav tm="0">
                                          <p:val>
                                            <p:strVal val="#ppt_x"/>
                                          </p:val>
                                        </p:tav>
                                        <p:tav tm="100000">
                                          <p:val>
                                            <p:strVal val="#ppt_x"/>
                                          </p:val>
                                        </p:tav>
                                      </p:tavLst>
                                    </p:anim>
                                    <p:anim calcmode="lin" valueType="num">
                                      <p:cBhvr additive="base">
                                        <p:cTn id="46" dur="750" fill="hold"/>
                                        <p:tgtEl>
                                          <p:spTgt spid="33"/>
                                        </p:tgtEl>
                                        <p:attrNameLst>
                                          <p:attrName>ppt_y</p:attrName>
                                        </p:attrNameLst>
                                      </p:cBhvr>
                                      <p:tavLst>
                                        <p:tav tm="0">
                                          <p:val>
                                            <p:strVal val="0-#ppt_h/2"/>
                                          </p:val>
                                        </p:tav>
                                        <p:tav tm="100000">
                                          <p:val>
                                            <p:strVal val="#ppt_y"/>
                                          </p:val>
                                        </p:tav>
                                      </p:tavLst>
                                    </p:anim>
                                  </p:childTnLst>
                                </p:cTn>
                              </p:par>
                              <p:par>
                                <p:cTn id="47" presetID="2" presetClass="entr" presetSubtype="1" decel="100000" fill="hold" grpId="0" nodeType="withEffect">
                                  <p:stCondLst>
                                    <p:cond delay="25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750" fill="hold"/>
                                        <p:tgtEl>
                                          <p:spTgt spid="34"/>
                                        </p:tgtEl>
                                        <p:attrNameLst>
                                          <p:attrName>ppt_x</p:attrName>
                                        </p:attrNameLst>
                                      </p:cBhvr>
                                      <p:tavLst>
                                        <p:tav tm="0">
                                          <p:val>
                                            <p:strVal val="#ppt_x"/>
                                          </p:val>
                                        </p:tav>
                                        <p:tav tm="100000">
                                          <p:val>
                                            <p:strVal val="#ppt_x"/>
                                          </p:val>
                                        </p:tav>
                                      </p:tavLst>
                                    </p:anim>
                                    <p:anim calcmode="lin" valueType="num">
                                      <p:cBhvr additive="base">
                                        <p:cTn id="50" dur="75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5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750" fill="hold"/>
                                        <p:tgtEl>
                                          <p:spTgt spid="35"/>
                                        </p:tgtEl>
                                        <p:attrNameLst>
                                          <p:attrName>ppt_x</p:attrName>
                                        </p:attrNameLst>
                                      </p:cBhvr>
                                      <p:tavLst>
                                        <p:tav tm="0">
                                          <p:val>
                                            <p:strVal val="#ppt_x"/>
                                          </p:val>
                                        </p:tav>
                                        <p:tav tm="100000">
                                          <p:val>
                                            <p:strVal val="#ppt_x"/>
                                          </p:val>
                                        </p:tav>
                                      </p:tavLst>
                                    </p:anim>
                                    <p:anim calcmode="lin" valueType="num">
                                      <p:cBhvr additive="base">
                                        <p:cTn id="54" dur="750" fill="hold"/>
                                        <p:tgtEl>
                                          <p:spTgt spid="35"/>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25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750" fill="hold"/>
                                        <p:tgtEl>
                                          <p:spTgt spid="36"/>
                                        </p:tgtEl>
                                        <p:attrNameLst>
                                          <p:attrName>ppt_x</p:attrName>
                                        </p:attrNameLst>
                                      </p:cBhvr>
                                      <p:tavLst>
                                        <p:tav tm="0">
                                          <p:val>
                                            <p:strVal val="#ppt_x"/>
                                          </p:val>
                                        </p:tav>
                                        <p:tav tm="100000">
                                          <p:val>
                                            <p:strVal val="#ppt_x"/>
                                          </p:val>
                                        </p:tav>
                                      </p:tavLst>
                                    </p:anim>
                                    <p:anim calcmode="lin" valueType="num">
                                      <p:cBhvr additive="base">
                                        <p:cTn id="58" dur="750" fill="hold"/>
                                        <p:tgtEl>
                                          <p:spTgt spid="36"/>
                                        </p:tgtEl>
                                        <p:attrNameLst>
                                          <p:attrName>ppt_y</p:attrName>
                                        </p:attrNameLst>
                                      </p:cBhvr>
                                      <p:tavLst>
                                        <p:tav tm="0">
                                          <p:val>
                                            <p:strVal val="1+#ppt_h/2"/>
                                          </p:val>
                                        </p:tav>
                                        <p:tav tm="100000">
                                          <p:val>
                                            <p:strVal val="#ppt_y"/>
                                          </p:val>
                                        </p:tav>
                                      </p:tavLst>
                                    </p:anim>
                                  </p:childTnLst>
                                </p:cTn>
                              </p:par>
                              <p:par>
                                <p:cTn id="59" presetID="2" presetClass="entr" presetSubtype="1" decel="100000" fill="hold" grpId="0" nodeType="withEffect">
                                  <p:stCondLst>
                                    <p:cond delay="250"/>
                                  </p:stCondLst>
                                  <p:childTnLst>
                                    <p:set>
                                      <p:cBhvr>
                                        <p:cTn id="60" dur="1" fill="hold">
                                          <p:stCondLst>
                                            <p:cond delay="0"/>
                                          </p:stCondLst>
                                        </p:cTn>
                                        <p:tgtEl>
                                          <p:spTgt spid="37">
                                            <p:txEl>
                                              <p:pRg st="0" end="0"/>
                                            </p:txEl>
                                          </p:spTgt>
                                        </p:tgtEl>
                                        <p:attrNameLst>
                                          <p:attrName>style.visibility</p:attrName>
                                        </p:attrNameLst>
                                      </p:cBhvr>
                                      <p:to>
                                        <p:strVal val="visible"/>
                                      </p:to>
                                    </p:set>
                                    <p:anim calcmode="lin" valueType="num">
                                      <p:cBhvr additive="base">
                                        <p:cTn id="61" dur="75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62" dur="750" fill="hold"/>
                                        <p:tgtEl>
                                          <p:spTgt spid="37">
                                            <p:txEl>
                                              <p:pRg st="0" end="0"/>
                                            </p:txEl>
                                          </p:spTgt>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0" nodeType="withEffect">
                                  <p:stCondLst>
                                    <p:cond delay="250"/>
                                  </p:stCondLst>
                                  <p:childTnLst>
                                    <p:set>
                                      <p:cBhvr>
                                        <p:cTn id="64" dur="1" fill="hold">
                                          <p:stCondLst>
                                            <p:cond delay="0"/>
                                          </p:stCondLst>
                                        </p:cTn>
                                        <p:tgtEl>
                                          <p:spTgt spid="38">
                                            <p:txEl>
                                              <p:pRg st="0" end="0"/>
                                            </p:txEl>
                                          </p:spTgt>
                                        </p:tgtEl>
                                        <p:attrNameLst>
                                          <p:attrName>style.visibility</p:attrName>
                                        </p:attrNameLst>
                                      </p:cBhvr>
                                      <p:to>
                                        <p:strVal val="visible"/>
                                      </p:to>
                                    </p:set>
                                    <p:anim calcmode="lin" valueType="num">
                                      <p:cBhvr additive="base">
                                        <p:cTn id="65"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6" dur="75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67" fill="hold">
                            <p:stCondLst>
                              <p:cond delay="2550"/>
                            </p:stCondLst>
                            <p:childTnLst>
                              <p:par>
                                <p:cTn id="68" presetID="22" presetClass="entr" presetSubtype="8"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wipe(left)">
                                      <p:cBhvr>
                                        <p:cTn id="70" dur="500"/>
                                        <p:tgtEl>
                                          <p:spTgt spid="39">
                                            <p:txEl>
                                              <p:pRg st="0" end="0"/>
                                            </p:txEl>
                                          </p:spTgt>
                                        </p:tgtEl>
                                      </p:cBhvr>
                                    </p:animEffect>
                                  </p:childTnLst>
                                </p:cTn>
                              </p:par>
                              <p:par>
                                <p:cTn id="71" presetID="22" presetClass="entr" presetSubtype="8" fill="hold" grpId="0" nodeType="withEffect">
                                  <p:stCondLst>
                                    <p:cond delay="100"/>
                                  </p:stCondLst>
                                  <p:childTnLst>
                                    <p:set>
                                      <p:cBhvr>
                                        <p:cTn id="72" dur="1" fill="hold">
                                          <p:stCondLst>
                                            <p:cond delay="0"/>
                                          </p:stCondLst>
                                        </p:cTn>
                                        <p:tgtEl>
                                          <p:spTgt spid="40">
                                            <p:txEl>
                                              <p:pRg st="0" end="0"/>
                                            </p:txEl>
                                          </p:spTgt>
                                        </p:tgtEl>
                                        <p:attrNameLst>
                                          <p:attrName>style.visibility</p:attrName>
                                        </p:attrNameLst>
                                      </p:cBhvr>
                                      <p:to>
                                        <p:strVal val="visible"/>
                                      </p:to>
                                    </p:set>
                                    <p:animEffect transition="in" filter="wipe(left)">
                                      <p:cBhvr>
                                        <p:cTn id="73" dur="500"/>
                                        <p:tgtEl>
                                          <p:spTgt spid="40">
                                            <p:txEl>
                                              <p:pRg st="0" end="0"/>
                                            </p:txEl>
                                          </p:spTgt>
                                        </p:tgtEl>
                                      </p:cBhvr>
                                    </p:animEffect>
                                  </p:childTnLst>
                                </p:cTn>
                              </p:par>
                              <p:par>
                                <p:cTn id="74" presetID="22" presetClass="entr" presetSubtype="8" fill="hold" grpId="0" nodeType="withEffect">
                                  <p:stCondLst>
                                    <p:cond delay="200"/>
                                  </p:stCondLst>
                                  <p:childTnLst>
                                    <p:set>
                                      <p:cBhvr>
                                        <p:cTn id="75" dur="1" fill="hold">
                                          <p:stCondLst>
                                            <p:cond delay="0"/>
                                          </p:stCondLst>
                                        </p:cTn>
                                        <p:tgtEl>
                                          <p:spTgt spid="41">
                                            <p:txEl>
                                              <p:pRg st="0" end="0"/>
                                            </p:txEl>
                                          </p:spTgt>
                                        </p:tgtEl>
                                        <p:attrNameLst>
                                          <p:attrName>style.visibility</p:attrName>
                                        </p:attrNameLst>
                                      </p:cBhvr>
                                      <p:to>
                                        <p:strVal val="visible"/>
                                      </p:to>
                                    </p:set>
                                    <p:animEffect transition="in" filter="wipe(left)">
                                      <p:cBhvr>
                                        <p:cTn id="76" dur="500"/>
                                        <p:tgtEl>
                                          <p:spTgt spid="41">
                                            <p:txEl>
                                              <p:pRg st="0" end="0"/>
                                            </p:txEl>
                                          </p:spTgt>
                                        </p:tgtEl>
                                      </p:cBhvr>
                                    </p:animEffect>
                                  </p:childTnLst>
                                </p:cTn>
                              </p:par>
                              <p:par>
                                <p:cTn id="77" presetID="22" presetClass="entr" presetSubtype="8" fill="hold" grpId="0" nodeType="withEffect">
                                  <p:stCondLst>
                                    <p:cond delay="300"/>
                                  </p:stCondLst>
                                  <p:childTnLst>
                                    <p:set>
                                      <p:cBhvr>
                                        <p:cTn id="78" dur="1" fill="hold">
                                          <p:stCondLst>
                                            <p:cond delay="0"/>
                                          </p:stCondLst>
                                        </p:cTn>
                                        <p:tgtEl>
                                          <p:spTgt spid="42">
                                            <p:txEl>
                                              <p:pRg st="0" end="0"/>
                                            </p:txEl>
                                          </p:spTgt>
                                        </p:tgtEl>
                                        <p:attrNameLst>
                                          <p:attrName>style.visibility</p:attrName>
                                        </p:attrNameLst>
                                      </p:cBhvr>
                                      <p:to>
                                        <p:strVal val="visible"/>
                                      </p:to>
                                    </p:set>
                                    <p:animEffect transition="in" filter="wipe(left)">
                                      <p:cBhvr>
                                        <p:cTn id="79" dur="500"/>
                                        <p:tgtEl>
                                          <p:spTgt spid="42">
                                            <p:txEl>
                                              <p:pRg st="0" end="0"/>
                                            </p:txEl>
                                          </p:spTgt>
                                        </p:tgtEl>
                                      </p:cBhvr>
                                    </p:animEffect>
                                  </p:childTnLst>
                                </p:cTn>
                              </p:par>
                            </p:childTnLst>
                          </p:cTn>
                        </p:par>
                        <p:par>
                          <p:cTn id="80" fill="hold">
                            <p:stCondLst>
                              <p:cond delay="3350"/>
                            </p:stCondLst>
                            <p:childTnLst>
                              <p:par>
                                <p:cTn id="81" presetID="2" presetClass="entr" presetSubtype="1" decel="100000" fill="hold" grpId="0" nodeType="afterEffect">
                                  <p:stCondLst>
                                    <p:cond delay="25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750" fill="hold"/>
                                        <p:tgtEl>
                                          <p:spTgt spid="43"/>
                                        </p:tgtEl>
                                        <p:attrNameLst>
                                          <p:attrName>ppt_x</p:attrName>
                                        </p:attrNameLst>
                                      </p:cBhvr>
                                      <p:tavLst>
                                        <p:tav tm="0">
                                          <p:val>
                                            <p:strVal val="#ppt_x"/>
                                          </p:val>
                                        </p:tav>
                                        <p:tav tm="100000">
                                          <p:val>
                                            <p:strVal val="#ppt_x"/>
                                          </p:val>
                                        </p:tav>
                                      </p:tavLst>
                                    </p:anim>
                                    <p:anim calcmode="lin" valueType="num">
                                      <p:cBhvr additive="base">
                                        <p:cTn id="84" dur="750" fill="hold"/>
                                        <p:tgtEl>
                                          <p:spTgt spid="43"/>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25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750" fill="hold"/>
                                        <p:tgtEl>
                                          <p:spTgt spid="44"/>
                                        </p:tgtEl>
                                        <p:attrNameLst>
                                          <p:attrName>ppt_x</p:attrName>
                                        </p:attrNameLst>
                                      </p:cBhvr>
                                      <p:tavLst>
                                        <p:tav tm="0">
                                          <p:val>
                                            <p:strVal val="#ppt_x"/>
                                          </p:val>
                                        </p:tav>
                                        <p:tav tm="100000">
                                          <p:val>
                                            <p:strVal val="#ppt_x"/>
                                          </p:val>
                                        </p:tav>
                                      </p:tavLst>
                                    </p:anim>
                                    <p:anim calcmode="lin" valueType="num">
                                      <p:cBhvr additive="base">
                                        <p:cTn id="88" dur="750" fill="hold"/>
                                        <p:tgtEl>
                                          <p:spTgt spid="44"/>
                                        </p:tgtEl>
                                        <p:attrNameLst>
                                          <p:attrName>ppt_y</p:attrName>
                                        </p:attrNameLst>
                                      </p:cBhvr>
                                      <p:tavLst>
                                        <p:tav tm="0">
                                          <p:val>
                                            <p:strVal val="0-#ppt_h/2"/>
                                          </p:val>
                                        </p:tav>
                                        <p:tav tm="100000">
                                          <p:val>
                                            <p:strVal val="#ppt_y"/>
                                          </p:val>
                                        </p:tav>
                                      </p:tavLst>
                                    </p:anim>
                                  </p:childTnLst>
                                </p:cTn>
                              </p:par>
                              <p:par>
                                <p:cTn id="89" presetID="2" presetClass="entr" presetSubtype="1" decel="100000" fill="hold" grpId="0" nodeType="withEffect">
                                  <p:stCondLst>
                                    <p:cond delay="25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750" fill="hold"/>
                                        <p:tgtEl>
                                          <p:spTgt spid="45"/>
                                        </p:tgtEl>
                                        <p:attrNameLst>
                                          <p:attrName>ppt_x</p:attrName>
                                        </p:attrNameLst>
                                      </p:cBhvr>
                                      <p:tavLst>
                                        <p:tav tm="0">
                                          <p:val>
                                            <p:strVal val="#ppt_x"/>
                                          </p:val>
                                        </p:tav>
                                        <p:tav tm="100000">
                                          <p:val>
                                            <p:strVal val="#ppt_x"/>
                                          </p:val>
                                        </p:tav>
                                      </p:tavLst>
                                    </p:anim>
                                    <p:anim calcmode="lin" valueType="num">
                                      <p:cBhvr additive="base">
                                        <p:cTn id="92" dur="750" fill="hold"/>
                                        <p:tgtEl>
                                          <p:spTgt spid="45"/>
                                        </p:tgtEl>
                                        <p:attrNameLst>
                                          <p:attrName>ppt_y</p:attrName>
                                        </p:attrNameLst>
                                      </p:cBhvr>
                                      <p:tavLst>
                                        <p:tav tm="0">
                                          <p:val>
                                            <p:strVal val="0-#ppt_h/2"/>
                                          </p:val>
                                        </p:tav>
                                        <p:tav tm="100000">
                                          <p:val>
                                            <p:strVal val="#ppt_y"/>
                                          </p:val>
                                        </p:tav>
                                      </p:tavLst>
                                    </p:anim>
                                  </p:childTnLst>
                                </p:cTn>
                              </p:par>
                              <p:par>
                                <p:cTn id="93" presetID="2" presetClass="entr" presetSubtype="4" decel="100000" fill="hold" grpId="0" nodeType="withEffect">
                                  <p:stCondLst>
                                    <p:cond delay="250"/>
                                  </p:stCondLst>
                                  <p:childTnLst>
                                    <p:set>
                                      <p:cBhvr>
                                        <p:cTn id="94" dur="1" fill="hold">
                                          <p:stCondLst>
                                            <p:cond delay="0"/>
                                          </p:stCondLst>
                                        </p:cTn>
                                        <p:tgtEl>
                                          <p:spTgt spid="46"/>
                                        </p:tgtEl>
                                        <p:attrNameLst>
                                          <p:attrName>style.visibility</p:attrName>
                                        </p:attrNameLst>
                                      </p:cBhvr>
                                      <p:to>
                                        <p:strVal val="visible"/>
                                      </p:to>
                                    </p:set>
                                    <p:anim calcmode="lin" valueType="num">
                                      <p:cBhvr additive="base">
                                        <p:cTn id="95" dur="750" fill="hold"/>
                                        <p:tgtEl>
                                          <p:spTgt spid="46"/>
                                        </p:tgtEl>
                                        <p:attrNameLst>
                                          <p:attrName>ppt_x</p:attrName>
                                        </p:attrNameLst>
                                      </p:cBhvr>
                                      <p:tavLst>
                                        <p:tav tm="0">
                                          <p:val>
                                            <p:strVal val="#ppt_x"/>
                                          </p:val>
                                        </p:tav>
                                        <p:tav tm="100000">
                                          <p:val>
                                            <p:strVal val="#ppt_x"/>
                                          </p:val>
                                        </p:tav>
                                      </p:tavLst>
                                    </p:anim>
                                    <p:anim calcmode="lin" valueType="num">
                                      <p:cBhvr additive="base">
                                        <p:cTn id="96" dur="750" fill="hold"/>
                                        <p:tgtEl>
                                          <p:spTgt spid="46"/>
                                        </p:tgtEl>
                                        <p:attrNameLst>
                                          <p:attrName>ppt_y</p:attrName>
                                        </p:attrNameLst>
                                      </p:cBhvr>
                                      <p:tavLst>
                                        <p:tav tm="0">
                                          <p:val>
                                            <p:strVal val="1+#ppt_h/2"/>
                                          </p:val>
                                        </p:tav>
                                        <p:tav tm="100000">
                                          <p:val>
                                            <p:strVal val="#ppt_y"/>
                                          </p:val>
                                        </p:tav>
                                      </p:tavLst>
                                    </p:anim>
                                  </p:childTnLst>
                                </p:cTn>
                              </p:par>
                              <p:par>
                                <p:cTn id="97" presetID="2" presetClass="entr" presetSubtype="1" decel="100000" fill="hold" grpId="0" nodeType="withEffect">
                                  <p:stCondLst>
                                    <p:cond delay="250"/>
                                  </p:stCondLst>
                                  <p:childTnLst>
                                    <p:set>
                                      <p:cBhvr>
                                        <p:cTn id="98" dur="1" fill="hold">
                                          <p:stCondLst>
                                            <p:cond delay="0"/>
                                          </p:stCondLst>
                                        </p:cTn>
                                        <p:tgtEl>
                                          <p:spTgt spid="47">
                                            <p:txEl>
                                              <p:pRg st="0" end="0"/>
                                            </p:txEl>
                                          </p:spTgt>
                                        </p:tgtEl>
                                        <p:attrNameLst>
                                          <p:attrName>style.visibility</p:attrName>
                                        </p:attrNameLst>
                                      </p:cBhvr>
                                      <p:to>
                                        <p:strVal val="visible"/>
                                      </p:to>
                                    </p:set>
                                    <p:anim calcmode="lin" valueType="num">
                                      <p:cBhvr additive="base">
                                        <p:cTn id="99"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00" dur="750" fill="hold"/>
                                        <p:tgtEl>
                                          <p:spTgt spid="4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250"/>
                                  </p:stCondLst>
                                  <p:childTnLst>
                                    <p:set>
                                      <p:cBhvr>
                                        <p:cTn id="102" dur="1" fill="hold">
                                          <p:stCondLst>
                                            <p:cond delay="0"/>
                                          </p:stCondLst>
                                        </p:cTn>
                                        <p:tgtEl>
                                          <p:spTgt spid="48">
                                            <p:txEl>
                                              <p:pRg st="0" end="0"/>
                                            </p:txEl>
                                          </p:spTgt>
                                        </p:tgtEl>
                                        <p:attrNameLst>
                                          <p:attrName>style.visibility</p:attrName>
                                        </p:attrNameLst>
                                      </p:cBhvr>
                                      <p:to>
                                        <p:strVal val="visible"/>
                                      </p:to>
                                    </p:set>
                                    <p:anim calcmode="lin" valueType="num">
                                      <p:cBhvr additive="base">
                                        <p:cTn id="103"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4" dur="750" fill="hold"/>
                                        <p:tgtEl>
                                          <p:spTgt spid="48">
                                            <p:txEl>
                                              <p:pRg st="0" end="0"/>
                                            </p:txEl>
                                          </p:spTgt>
                                        </p:tgtEl>
                                        <p:attrNameLst>
                                          <p:attrName>ppt_y</p:attrName>
                                        </p:attrNameLst>
                                      </p:cBhvr>
                                      <p:tavLst>
                                        <p:tav tm="0">
                                          <p:val>
                                            <p:strVal val="0-#ppt_h/2"/>
                                          </p:val>
                                        </p:tav>
                                        <p:tav tm="100000">
                                          <p:val>
                                            <p:strVal val="#ppt_y"/>
                                          </p:val>
                                        </p:tav>
                                      </p:tavLst>
                                    </p:anim>
                                  </p:childTnLst>
                                </p:cTn>
                              </p:par>
                            </p:childTnLst>
                          </p:cTn>
                        </p:par>
                        <p:par>
                          <p:cTn id="105" fill="hold">
                            <p:stCondLst>
                              <p:cond delay="4350"/>
                            </p:stCondLst>
                            <p:childTnLst>
                              <p:par>
                                <p:cTn id="106" presetID="22" presetClass="entr" presetSubtype="8" fill="hold" grpId="0" nodeType="afterEffect">
                                  <p:stCondLst>
                                    <p:cond delay="0"/>
                                  </p:stCondLst>
                                  <p:childTnLst>
                                    <p:set>
                                      <p:cBhvr>
                                        <p:cTn id="107" dur="1" fill="hold">
                                          <p:stCondLst>
                                            <p:cond delay="0"/>
                                          </p:stCondLst>
                                        </p:cTn>
                                        <p:tgtEl>
                                          <p:spTgt spid="49">
                                            <p:txEl>
                                              <p:pRg st="0" end="0"/>
                                            </p:txEl>
                                          </p:spTgt>
                                        </p:tgtEl>
                                        <p:attrNameLst>
                                          <p:attrName>style.visibility</p:attrName>
                                        </p:attrNameLst>
                                      </p:cBhvr>
                                      <p:to>
                                        <p:strVal val="visible"/>
                                      </p:to>
                                    </p:set>
                                    <p:animEffect transition="in" filter="wipe(left)">
                                      <p:cBhvr>
                                        <p:cTn id="108" dur="500"/>
                                        <p:tgtEl>
                                          <p:spTgt spid="49">
                                            <p:txEl>
                                              <p:pRg st="0" end="0"/>
                                            </p:txEl>
                                          </p:spTgt>
                                        </p:tgtEl>
                                      </p:cBhvr>
                                    </p:animEffect>
                                  </p:childTnLst>
                                </p:cTn>
                              </p:par>
                              <p:par>
                                <p:cTn id="109" presetID="22" presetClass="entr" presetSubtype="8" fill="hold" grpId="0" nodeType="withEffect">
                                  <p:stCondLst>
                                    <p:cond delay="100"/>
                                  </p:stCondLst>
                                  <p:childTnLst>
                                    <p:set>
                                      <p:cBhvr>
                                        <p:cTn id="110" dur="1" fill="hold">
                                          <p:stCondLst>
                                            <p:cond delay="0"/>
                                          </p:stCondLst>
                                        </p:cTn>
                                        <p:tgtEl>
                                          <p:spTgt spid="50">
                                            <p:txEl>
                                              <p:pRg st="0" end="0"/>
                                            </p:txEl>
                                          </p:spTgt>
                                        </p:tgtEl>
                                        <p:attrNameLst>
                                          <p:attrName>style.visibility</p:attrName>
                                        </p:attrNameLst>
                                      </p:cBhvr>
                                      <p:to>
                                        <p:strVal val="visible"/>
                                      </p:to>
                                    </p:set>
                                    <p:animEffect transition="in" filter="wipe(left)">
                                      <p:cBhvr>
                                        <p:cTn id="111" dur="500"/>
                                        <p:tgtEl>
                                          <p:spTgt spid="50">
                                            <p:txEl>
                                              <p:pRg st="0" end="0"/>
                                            </p:txEl>
                                          </p:spTgt>
                                        </p:tgtEl>
                                      </p:cBhvr>
                                    </p:animEffect>
                                  </p:childTnLst>
                                </p:cTn>
                              </p:par>
                              <p:par>
                                <p:cTn id="112" presetID="22" presetClass="entr" presetSubtype="8" fill="hold" grpId="0" nodeType="withEffect">
                                  <p:stCondLst>
                                    <p:cond delay="200"/>
                                  </p:stCondLst>
                                  <p:childTnLst>
                                    <p:set>
                                      <p:cBhvr>
                                        <p:cTn id="113" dur="1" fill="hold">
                                          <p:stCondLst>
                                            <p:cond delay="0"/>
                                          </p:stCondLst>
                                        </p:cTn>
                                        <p:tgtEl>
                                          <p:spTgt spid="51">
                                            <p:txEl>
                                              <p:pRg st="0" end="0"/>
                                            </p:txEl>
                                          </p:spTgt>
                                        </p:tgtEl>
                                        <p:attrNameLst>
                                          <p:attrName>style.visibility</p:attrName>
                                        </p:attrNameLst>
                                      </p:cBhvr>
                                      <p:to>
                                        <p:strVal val="visible"/>
                                      </p:to>
                                    </p:set>
                                    <p:animEffect transition="in" filter="wipe(left)">
                                      <p:cBhvr>
                                        <p:cTn id="114" dur="500"/>
                                        <p:tgtEl>
                                          <p:spTgt spid="51">
                                            <p:txEl>
                                              <p:pRg st="0" end="0"/>
                                            </p:txEl>
                                          </p:spTgt>
                                        </p:tgtEl>
                                      </p:cBhvr>
                                    </p:animEffect>
                                  </p:childTnLst>
                                </p:cTn>
                              </p:par>
                              <p:par>
                                <p:cTn id="115" presetID="22" presetClass="entr" presetSubtype="8" fill="hold" grpId="0" nodeType="withEffect">
                                  <p:stCondLst>
                                    <p:cond delay="300"/>
                                  </p:stCondLst>
                                  <p:childTnLst>
                                    <p:set>
                                      <p:cBhvr>
                                        <p:cTn id="116" dur="1" fill="hold">
                                          <p:stCondLst>
                                            <p:cond delay="0"/>
                                          </p:stCondLst>
                                        </p:cTn>
                                        <p:tgtEl>
                                          <p:spTgt spid="52">
                                            <p:txEl>
                                              <p:pRg st="0" end="0"/>
                                            </p:txEl>
                                          </p:spTgt>
                                        </p:tgtEl>
                                        <p:attrNameLst>
                                          <p:attrName>style.visibility</p:attrName>
                                        </p:attrNameLst>
                                      </p:cBhvr>
                                      <p:to>
                                        <p:strVal val="visible"/>
                                      </p:to>
                                    </p:set>
                                    <p:animEffect transition="in" filter="wipe(left)">
                                      <p:cBhvr>
                                        <p:cTn id="117" dur="500"/>
                                        <p:tgtEl>
                                          <p:spTgt spid="52">
                                            <p:txEl>
                                              <p:pRg st="0" end="0"/>
                                            </p:txEl>
                                          </p:spTgt>
                                        </p:tgtEl>
                                      </p:cBhvr>
                                    </p:animEffect>
                                  </p:childTnLst>
                                </p:cTn>
                              </p:par>
                            </p:childTnLst>
                          </p:cTn>
                        </p:par>
                        <p:par>
                          <p:cTn id="118" fill="hold">
                            <p:stCondLst>
                              <p:cond delay="5150"/>
                            </p:stCondLst>
                            <p:childTnLst>
                              <p:par>
                                <p:cTn id="119" presetID="22" presetClass="entr" presetSubtype="8" fill="hold" grpId="0" nodeType="after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wipe(left)">
                                      <p:cBhvr>
                                        <p:cTn id="1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5" grpId="0" animBg="1"/>
      <p:bldP spid="26" grpId="0" animBg="1"/>
      <p:bldP spid="27" grpId="0" animBg="1"/>
      <p:bldP spid="28" grpId="0" animBg="1"/>
      <p:bldP spid="29" grpId="0" build="p">
        <p:tmplLst>
          <p:tmpl lvl="1">
            <p:tnLst>
              <p:par>
                <p:cTn presetID="2" presetClass="entr" presetSubtype="1"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0-#ppt_h/2"/>
                          </p:val>
                        </p:tav>
                        <p:tav tm="100000">
                          <p:val>
                            <p:strVal val="#ppt_y"/>
                          </p:val>
                        </p:tav>
                      </p:tavLst>
                    </p:anim>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30" grpId="0" build="p">
        <p:tmplLst>
          <p:tmpl lvl="1">
            <p:tnLst>
              <p:par>
                <p:cTn presetID="22" presetClass="entr" presetSubtype="8"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withEffect">
                  <p:stCondLst>
                    <p:cond delay="30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animBg="1"/>
      <p:bldP spid="35" grpId="0" animBg="1"/>
      <p:bldP spid="36" grpId="0" animBg="1"/>
      <p:bldP spid="37" grpId="0" build="p">
        <p:tmplLst>
          <p:tmpl lvl="1">
            <p:tnLst>
              <p:par>
                <p:cTn presetID="2" presetClass="entr" presetSubtype="1"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1" de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2" presetClass="entr" presetSubtype="8"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build="p">
        <p:tmplLst>
          <p:tmpl lvl="1">
            <p:tnLst>
              <p:par>
                <p:cTn presetID="22" presetClass="entr" presetSubtype="8"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2" presetClass="entr" presetSubtype="8" fill="hold" nodeType="withEffect">
                  <p:stCondLst>
                    <p:cond delay="3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animBg="1"/>
      <p:bldP spid="44" grpId="0" animBg="1"/>
      <p:bldP spid="45" grpId="0" animBg="1"/>
      <p:bldP spid="46" grpId="0" animBg="1"/>
      <p:bldP spid="47" grpId="0" build="p">
        <p:tmplLst>
          <p:tmpl lvl="1">
            <p:tnLst>
              <p:par>
                <p:cTn presetID="2" presetClass="entr" presetSubtype="1"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0-#ppt_h/2"/>
                          </p:val>
                        </p:tav>
                        <p:tav tm="100000">
                          <p:val>
                            <p:strVal val="#ppt_y"/>
                          </p:val>
                        </p:tav>
                      </p:tavLst>
                    </p:anim>
                  </p:childTnLst>
                </p:cTn>
              </p:par>
            </p:tnLst>
          </p:tmpl>
        </p:tmplLst>
      </p:bldP>
      <p:bldP spid="48" grpId="0" build="p">
        <p:tmplLst>
          <p:tmpl lvl="1">
            <p:tnLst>
              <p:par>
                <p:cTn presetID="2" presetClass="entr" presetSubtype="1" decel="10000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ppt_x"/>
                          </p:val>
                        </p:tav>
                        <p:tav tm="100000">
                          <p:val>
                            <p:strVal val="#ppt_x"/>
                          </p:val>
                        </p:tav>
                      </p:tavLst>
                    </p:anim>
                    <p:anim calcmode="lin" valueType="num">
                      <p:cBhvr additive="base">
                        <p:cTn dur="750" fill="hold"/>
                        <p:tgtEl>
                          <p:spTgt spid="48"/>
                        </p:tgtEl>
                        <p:attrNameLst>
                          <p:attrName>ppt_y</p:attrName>
                        </p:attrNameLst>
                      </p:cBhvr>
                      <p:tavLst>
                        <p:tav tm="0">
                          <p:val>
                            <p:strVal val="0-#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build="p">
        <p:tmplLst>
          <p:tmpl lvl="1">
            <p:tnLst>
              <p:par>
                <p:cTn presetID="22" presetClass="entr" presetSubtype="8"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2" presetClass="entr" presetSubtype="8" fill="hold" nodeType="withEffect">
                  <p:stCondLst>
                    <p:cond delay="3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mparison Tabl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3" name="テキスト プレースホルダー 12"/>
          <p:cNvSpPr>
            <a:spLocks noGrp="1"/>
          </p:cNvSpPr>
          <p:nvPr>
            <p:ph type="body" sz="quarter" idx="30"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25" name="正方形/長方形 24"/>
          <p:cNvSpPr/>
          <p:nvPr userDrawn="1"/>
        </p:nvSpPr>
        <p:spPr>
          <a:xfrm>
            <a:off x="950791" y="2500074"/>
            <a:ext cx="3867394" cy="6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userDrawn="1"/>
        </p:nvSpPr>
        <p:spPr>
          <a:xfrm>
            <a:off x="950791" y="3138994"/>
            <a:ext cx="3867394" cy="1269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a:off x="950791" y="4379126"/>
            <a:ext cx="3867394" cy="28054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950791" y="7191719"/>
            <a:ext cx="3867394" cy="246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18"/>
          <p:cNvSpPr>
            <a:spLocks noGrp="1"/>
          </p:cNvSpPr>
          <p:nvPr>
            <p:ph type="body" sz="quarter" idx="31" hasCustomPrompt="1"/>
          </p:nvPr>
        </p:nvSpPr>
        <p:spPr>
          <a:xfrm>
            <a:off x="950791" y="3143689"/>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6" name="テキスト プレースホルダー 18"/>
          <p:cNvSpPr>
            <a:spLocks noGrp="1"/>
          </p:cNvSpPr>
          <p:nvPr>
            <p:ph type="body" sz="quarter" idx="13" hasCustomPrompt="1"/>
          </p:nvPr>
        </p:nvSpPr>
        <p:spPr>
          <a:xfrm>
            <a:off x="950791" y="2504769"/>
            <a:ext cx="3867394"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7" name="テキスト プレースホルダー 18"/>
          <p:cNvSpPr>
            <a:spLocks noGrp="1"/>
          </p:cNvSpPr>
          <p:nvPr>
            <p:ph type="body" sz="quarter" idx="14" hasCustomPrompt="1"/>
          </p:nvPr>
        </p:nvSpPr>
        <p:spPr>
          <a:xfrm>
            <a:off x="950791" y="4544428"/>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0" name="テキスト プレースホルダー 18"/>
          <p:cNvSpPr>
            <a:spLocks noGrp="1"/>
          </p:cNvSpPr>
          <p:nvPr>
            <p:ph type="body" sz="quarter" idx="32" hasCustomPrompt="1"/>
          </p:nvPr>
        </p:nvSpPr>
        <p:spPr>
          <a:xfrm>
            <a:off x="950791" y="5181775"/>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1" name="テキスト プレースホルダー 18"/>
          <p:cNvSpPr>
            <a:spLocks noGrp="1"/>
          </p:cNvSpPr>
          <p:nvPr>
            <p:ph type="body" sz="quarter" idx="33" hasCustomPrompt="1"/>
          </p:nvPr>
        </p:nvSpPr>
        <p:spPr>
          <a:xfrm>
            <a:off x="950791" y="5819122"/>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2" name="テキスト プレースホルダー 18"/>
          <p:cNvSpPr>
            <a:spLocks noGrp="1"/>
          </p:cNvSpPr>
          <p:nvPr>
            <p:ph type="body" sz="quarter" idx="34" hasCustomPrompt="1"/>
          </p:nvPr>
        </p:nvSpPr>
        <p:spPr>
          <a:xfrm>
            <a:off x="950791" y="6456470"/>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33" name="正方形/長方形 32"/>
          <p:cNvSpPr/>
          <p:nvPr userDrawn="1"/>
        </p:nvSpPr>
        <p:spPr>
          <a:xfrm>
            <a:off x="5125916" y="2496502"/>
            <a:ext cx="3867394" cy="6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5125916" y="3135422"/>
            <a:ext cx="3867394" cy="12699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5125916" y="4375554"/>
            <a:ext cx="3867394" cy="2805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5125916" y="7188147"/>
            <a:ext cx="3867394" cy="246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18"/>
          <p:cNvSpPr>
            <a:spLocks noGrp="1"/>
          </p:cNvSpPr>
          <p:nvPr>
            <p:ph type="body" sz="quarter" idx="35" hasCustomPrompt="1"/>
          </p:nvPr>
        </p:nvSpPr>
        <p:spPr>
          <a:xfrm>
            <a:off x="5125916" y="3140117"/>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38" name="テキスト プレースホルダー 18"/>
          <p:cNvSpPr>
            <a:spLocks noGrp="1"/>
          </p:cNvSpPr>
          <p:nvPr>
            <p:ph type="body" sz="quarter" idx="36" hasCustomPrompt="1"/>
          </p:nvPr>
        </p:nvSpPr>
        <p:spPr>
          <a:xfrm>
            <a:off x="5125916" y="2501197"/>
            <a:ext cx="3867394"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39" name="テキスト プレースホルダー 18"/>
          <p:cNvSpPr>
            <a:spLocks noGrp="1"/>
          </p:cNvSpPr>
          <p:nvPr>
            <p:ph type="body" sz="quarter" idx="37" hasCustomPrompt="1"/>
          </p:nvPr>
        </p:nvSpPr>
        <p:spPr>
          <a:xfrm>
            <a:off x="5125916" y="4540856"/>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0" name="テキスト プレースホルダー 18"/>
          <p:cNvSpPr>
            <a:spLocks noGrp="1"/>
          </p:cNvSpPr>
          <p:nvPr>
            <p:ph type="body" sz="quarter" idx="38" hasCustomPrompt="1"/>
          </p:nvPr>
        </p:nvSpPr>
        <p:spPr>
          <a:xfrm>
            <a:off x="5125916" y="5178203"/>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1" name="テキスト プレースホルダー 18"/>
          <p:cNvSpPr>
            <a:spLocks noGrp="1"/>
          </p:cNvSpPr>
          <p:nvPr>
            <p:ph type="body" sz="quarter" idx="39" hasCustomPrompt="1"/>
          </p:nvPr>
        </p:nvSpPr>
        <p:spPr>
          <a:xfrm>
            <a:off x="5125916" y="5815550"/>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2" name="テキスト プレースホルダー 18"/>
          <p:cNvSpPr>
            <a:spLocks noGrp="1"/>
          </p:cNvSpPr>
          <p:nvPr>
            <p:ph type="body" sz="quarter" idx="40" hasCustomPrompt="1"/>
          </p:nvPr>
        </p:nvSpPr>
        <p:spPr>
          <a:xfrm>
            <a:off x="5125916" y="6452898"/>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43" name="正方形/長方形 42"/>
          <p:cNvSpPr/>
          <p:nvPr userDrawn="1"/>
        </p:nvSpPr>
        <p:spPr>
          <a:xfrm>
            <a:off x="9301041" y="2492882"/>
            <a:ext cx="3867394" cy="6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a:off x="9301041" y="3131802"/>
            <a:ext cx="3867394" cy="12699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正方形/長方形 44"/>
          <p:cNvSpPr/>
          <p:nvPr userDrawn="1"/>
        </p:nvSpPr>
        <p:spPr>
          <a:xfrm>
            <a:off x="9301041" y="4371934"/>
            <a:ext cx="3867394" cy="28054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userDrawn="1"/>
        </p:nvSpPr>
        <p:spPr>
          <a:xfrm>
            <a:off x="9301041" y="7184527"/>
            <a:ext cx="3867394" cy="2461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プレースホルダー 18"/>
          <p:cNvSpPr>
            <a:spLocks noGrp="1"/>
          </p:cNvSpPr>
          <p:nvPr>
            <p:ph type="body" sz="quarter" idx="41" hasCustomPrompt="1"/>
          </p:nvPr>
        </p:nvSpPr>
        <p:spPr>
          <a:xfrm>
            <a:off x="9301041" y="3136497"/>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48" name="テキスト プレースホルダー 18"/>
          <p:cNvSpPr>
            <a:spLocks noGrp="1"/>
          </p:cNvSpPr>
          <p:nvPr>
            <p:ph type="body" sz="quarter" idx="42" hasCustomPrompt="1"/>
          </p:nvPr>
        </p:nvSpPr>
        <p:spPr>
          <a:xfrm>
            <a:off x="9301041" y="2497577"/>
            <a:ext cx="3867394"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49" name="テキスト プレースホルダー 18"/>
          <p:cNvSpPr>
            <a:spLocks noGrp="1"/>
          </p:cNvSpPr>
          <p:nvPr>
            <p:ph type="body" sz="quarter" idx="43" hasCustomPrompt="1"/>
          </p:nvPr>
        </p:nvSpPr>
        <p:spPr>
          <a:xfrm>
            <a:off x="9301041" y="4537236"/>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50" name="テキスト プレースホルダー 18"/>
          <p:cNvSpPr>
            <a:spLocks noGrp="1"/>
          </p:cNvSpPr>
          <p:nvPr>
            <p:ph type="body" sz="quarter" idx="44" hasCustomPrompt="1"/>
          </p:nvPr>
        </p:nvSpPr>
        <p:spPr>
          <a:xfrm>
            <a:off x="9301041" y="5174583"/>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51" name="テキスト プレースホルダー 18"/>
          <p:cNvSpPr>
            <a:spLocks noGrp="1"/>
          </p:cNvSpPr>
          <p:nvPr>
            <p:ph type="body" sz="quarter" idx="45" hasCustomPrompt="1"/>
          </p:nvPr>
        </p:nvSpPr>
        <p:spPr>
          <a:xfrm>
            <a:off x="9301041" y="5811930"/>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52" name="テキスト プレースホルダー 18"/>
          <p:cNvSpPr>
            <a:spLocks noGrp="1"/>
          </p:cNvSpPr>
          <p:nvPr>
            <p:ph type="body" sz="quarter" idx="46" hasCustomPrompt="1"/>
          </p:nvPr>
        </p:nvSpPr>
        <p:spPr>
          <a:xfrm>
            <a:off x="9301041" y="6449278"/>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53" name="正方形/長方形 52"/>
          <p:cNvSpPr/>
          <p:nvPr userDrawn="1"/>
        </p:nvSpPr>
        <p:spPr>
          <a:xfrm>
            <a:off x="13476166" y="2497577"/>
            <a:ext cx="3867394" cy="6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userDrawn="1"/>
        </p:nvSpPr>
        <p:spPr>
          <a:xfrm>
            <a:off x="13476166" y="3136497"/>
            <a:ext cx="3867394" cy="12699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55" name="正方形/長方形 54"/>
          <p:cNvSpPr/>
          <p:nvPr userDrawn="1"/>
        </p:nvSpPr>
        <p:spPr>
          <a:xfrm>
            <a:off x="13476166" y="4376629"/>
            <a:ext cx="3867394" cy="28054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userDrawn="1"/>
        </p:nvSpPr>
        <p:spPr>
          <a:xfrm>
            <a:off x="13476166" y="7189222"/>
            <a:ext cx="3867394" cy="2461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プレースホルダー 18"/>
          <p:cNvSpPr>
            <a:spLocks noGrp="1"/>
          </p:cNvSpPr>
          <p:nvPr>
            <p:ph type="body" sz="quarter" idx="47" hasCustomPrompt="1"/>
          </p:nvPr>
        </p:nvSpPr>
        <p:spPr>
          <a:xfrm>
            <a:off x="13476166" y="3141192"/>
            <a:ext cx="3867394" cy="1230742"/>
          </a:xfrm>
          <a:noFill/>
        </p:spPr>
        <p:txBody>
          <a:bodyPr anchor="ctr">
            <a:noAutofit/>
          </a:bodyPr>
          <a:lstStyle>
            <a:lvl1pPr algn="ctr">
              <a:lnSpc>
                <a:spcPct val="100000"/>
              </a:lnSpc>
              <a:spcBef>
                <a:spcPts val="0"/>
              </a:spcBef>
              <a:defRPr sz="4800">
                <a:solidFill>
                  <a:schemeClr val="bg1"/>
                </a:solidFill>
                <a:latin typeface="+mj-lt"/>
              </a:defRPr>
            </a:lvl1pPr>
          </a:lstStyle>
          <a:p>
            <a:pPr lvl="0"/>
            <a:r>
              <a:rPr kumimoji="1" lang="en-US" altLang="ja-JP" dirty="0"/>
              <a:t>Text</a:t>
            </a:r>
            <a:endParaRPr kumimoji="1" lang="ja-JP" altLang="en-US" dirty="0"/>
          </a:p>
        </p:txBody>
      </p:sp>
      <p:sp>
        <p:nvSpPr>
          <p:cNvPr id="58" name="テキスト プレースホルダー 18"/>
          <p:cNvSpPr>
            <a:spLocks noGrp="1"/>
          </p:cNvSpPr>
          <p:nvPr>
            <p:ph type="body" sz="quarter" idx="48" hasCustomPrompt="1"/>
          </p:nvPr>
        </p:nvSpPr>
        <p:spPr>
          <a:xfrm>
            <a:off x="13476166" y="2502272"/>
            <a:ext cx="3867394" cy="648000"/>
          </a:xfrm>
          <a:noFill/>
        </p:spPr>
        <p:txBody>
          <a:bodyPr anchor="ctr">
            <a:normAutofit/>
          </a:bodyPr>
          <a:lstStyle>
            <a:lvl1pPr algn="ctr">
              <a:lnSpc>
                <a:spcPct val="100000"/>
              </a:lnSpc>
              <a:spcBef>
                <a:spcPts val="0"/>
              </a:spcBef>
              <a:defRPr sz="2400">
                <a:solidFill>
                  <a:schemeClr val="bg1"/>
                </a:solidFill>
                <a:latin typeface="+mj-lt"/>
              </a:defRPr>
            </a:lvl1pPr>
          </a:lstStyle>
          <a:p>
            <a:pPr lvl="0"/>
            <a:r>
              <a:rPr kumimoji="1" lang="en-US" altLang="ja-JP" dirty="0"/>
              <a:t>Table Header</a:t>
            </a:r>
            <a:endParaRPr kumimoji="1" lang="ja-JP" altLang="en-US" dirty="0"/>
          </a:p>
        </p:txBody>
      </p:sp>
      <p:sp>
        <p:nvSpPr>
          <p:cNvPr id="59" name="テキスト プレースホルダー 18"/>
          <p:cNvSpPr>
            <a:spLocks noGrp="1"/>
          </p:cNvSpPr>
          <p:nvPr>
            <p:ph type="body" sz="quarter" idx="49" hasCustomPrompt="1"/>
          </p:nvPr>
        </p:nvSpPr>
        <p:spPr>
          <a:xfrm>
            <a:off x="13476166" y="4541931"/>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60" name="テキスト プレースホルダー 18"/>
          <p:cNvSpPr>
            <a:spLocks noGrp="1"/>
          </p:cNvSpPr>
          <p:nvPr>
            <p:ph type="body" sz="quarter" idx="50" hasCustomPrompt="1"/>
          </p:nvPr>
        </p:nvSpPr>
        <p:spPr>
          <a:xfrm>
            <a:off x="13476166" y="5179278"/>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61" name="テキスト プレースホルダー 18"/>
          <p:cNvSpPr>
            <a:spLocks noGrp="1"/>
          </p:cNvSpPr>
          <p:nvPr>
            <p:ph type="body" sz="quarter" idx="51" hasCustomPrompt="1"/>
          </p:nvPr>
        </p:nvSpPr>
        <p:spPr>
          <a:xfrm>
            <a:off x="13476166" y="5816625"/>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
        <p:nvSpPr>
          <p:cNvPr id="62" name="テキスト プレースホルダー 18"/>
          <p:cNvSpPr>
            <a:spLocks noGrp="1"/>
          </p:cNvSpPr>
          <p:nvPr>
            <p:ph type="body" sz="quarter" idx="52" hasCustomPrompt="1"/>
          </p:nvPr>
        </p:nvSpPr>
        <p:spPr>
          <a:xfrm>
            <a:off x="13476166" y="6453973"/>
            <a:ext cx="3867394" cy="529194"/>
          </a:xfrm>
          <a:noFill/>
        </p:spPr>
        <p:txBody>
          <a:bodyPr anchor="ctr">
            <a:normAutofit/>
          </a:bodyPr>
          <a:lstStyle>
            <a:lvl1pPr algn="ctr">
              <a:lnSpc>
                <a:spcPct val="100000"/>
              </a:lnSpc>
              <a:spcBef>
                <a:spcPts val="0"/>
              </a:spcBef>
              <a:defRPr sz="20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10351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ppt_x"/>
                                          </p:val>
                                        </p:tav>
                                        <p:tav tm="100000">
                                          <p:val>
                                            <p:strVal val="#ppt_x"/>
                                          </p:val>
                                        </p:tav>
                                      </p:tavLst>
                                    </p:anim>
                                    <p:anim calcmode="lin" valueType="num">
                                      <p:cBhvr additive="base">
                                        <p:cTn id="20" dur="75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 calcmode="lin" valueType="num">
                                      <p:cBhvr additive="base">
                                        <p:cTn id="23"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750"/>
                            </p:stCondLst>
                            <p:childTnLst>
                              <p:par>
                                <p:cTn id="30" presetID="22" presetClass="entr" presetSubtype="8"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par>
                                <p:cTn id="33" presetID="22" presetClass="entr" presetSubtype="8" fill="hold" grpId="0" nodeType="withEffect">
                                  <p:stCondLst>
                                    <p:cond delay="1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wipe(left)">
                                      <p:cBhvr>
                                        <p:cTn id="35" dur="500"/>
                                        <p:tgtEl>
                                          <p:spTgt spid="30">
                                            <p:txEl>
                                              <p:pRg st="0" end="0"/>
                                            </p:txEl>
                                          </p:spTgt>
                                        </p:tgtEl>
                                      </p:cBhvr>
                                    </p:animEffect>
                                  </p:childTnLst>
                                </p:cTn>
                              </p:par>
                              <p:par>
                                <p:cTn id="36" presetID="22" presetClass="entr" presetSubtype="8" fill="hold" grpId="0" nodeType="withEffect">
                                  <p:stCondLst>
                                    <p:cond delay="200"/>
                                  </p:stCondLst>
                                  <p:childTnLst>
                                    <p:set>
                                      <p:cBhvr>
                                        <p:cTn id="37" dur="1" fill="hold">
                                          <p:stCondLst>
                                            <p:cond delay="0"/>
                                          </p:stCondLst>
                                        </p:cTn>
                                        <p:tgtEl>
                                          <p:spTgt spid="31">
                                            <p:txEl>
                                              <p:pRg st="0" end="0"/>
                                            </p:txEl>
                                          </p:spTgt>
                                        </p:tgtEl>
                                        <p:attrNameLst>
                                          <p:attrName>style.visibility</p:attrName>
                                        </p:attrNameLst>
                                      </p:cBhvr>
                                      <p:to>
                                        <p:strVal val="visible"/>
                                      </p:to>
                                    </p:set>
                                    <p:animEffect transition="in" filter="wipe(left)">
                                      <p:cBhvr>
                                        <p:cTn id="38" dur="500"/>
                                        <p:tgtEl>
                                          <p:spTgt spid="31">
                                            <p:txEl>
                                              <p:pRg st="0" end="0"/>
                                            </p:txEl>
                                          </p:spTgt>
                                        </p:tgtEl>
                                      </p:cBhvr>
                                    </p:animEffect>
                                  </p:childTnLst>
                                </p:cTn>
                              </p:par>
                              <p:par>
                                <p:cTn id="39" presetID="22" presetClass="entr" presetSubtype="8" fill="hold" grpId="0" nodeType="withEffect">
                                  <p:stCondLst>
                                    <p:cond delay="30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wipe(left)">
                                      <p:cBhvr>
                                        <p:cTn id="41" dur="500"/>
                                        <p:tgtEl>
                                          <p:spTgt spid="32">
                                            <p:txEl>
                                              <p:pRg st="0" end="0"/>
                                            </p:txEl>
                                          </p:spTgt>
                                        </p:tgtEl>
                                      </p:cBhvr>
                                    </p:animEffect>
                                  </p:childTnLst>
                                </p:cTn>
                              </p:par>
                            </p:childTnLst>
                          </p:cTn>
                        </p:par>
                        <p:par>
                          <p:cTn id="42" fill="hold">
                            <p:stCondLst>
                              <p:cond delay="1550"/>
                            </p:stCondLst>
                            <p:childTnLst>
                              <p:par>
                                <p:cTn id="43" presetID="2" presetClass="entr" presetSubtype="1" decel="100000" fill="hold" grpId="0" nodeType="afterEffect">
                                  <p:stCondLst>
                                    <p:cond delay="25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750" fill="hold"/>
                                        <p:tgtEl>
                                          <p:spTgt spid="33"/>
                                        </p:tgtEl>
                                        <p:attrNameLst>
                                          <p:attrName>ppt_x</p:attrName>
                                        </p:attrNameLst>
                                      </p:cBhvr>
                                      <p:tavLst>
                                        <p:tav tm="0">
                                          <p:val>
                                            <p:strVal val="#ppt_x"/>
                                          </p:val>
                                        </p:tav>
                                        <p:tav tm="100000">
                                          <p:val>
                                            <p:strVal val="#ppt_x"/>
                                          </p:val>
                                        </p:tav>
                                      </p:tavLst>
                                    </p:anim>
                                    <p:anim calcmode="lin" valueType="num">
                                      <p:cBhvr additive="base">
                                        <p:cTn id="46" dur="750" fill="hold"/>
                                        <p:tgtEl>
                                          <p:spTgt spid="33"/>
                                        </p:tgtEl>
                                        <p:attrNameLst>
                                          <p:attrName>ppt_y</p:attrName>
                                        </p:attrNameLst>
                                      </p:cBhvr>
                                      <p:tavLst>
                                        <p:tav tm="0">
                                          <p:val>
                                            <p:strVal val="0-#ppt_h/2"/>
                                          </p:val>
                                        </p:tav>
                                        <p:tav tm="100000">
                                          <p:val>
                                            <p:strVal val="#ppt_y"/>
                                          </p:val>
                                        </p:tav>
                                      </p:tavLst>
                                    </p:anim>
                                  </p:childTnLst>
                                </p:cTn>
                              </p:par>
                              <p:par>
                                <p:cTn id="47" presetID="2" presetClass="entr" presetSubtype="1" decel="100000" fill="hold" grpId="0" nodeType="withEffect">
                                  <p:stCondLst>
                                    <p:cond delay="25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750" fill="hold"/>
                                        <p:tgtEl>
                                          <p:spTgt spid="34"/>
                                        </p:tgtEl>
                                        <p:attrNameLst>
                                          <p:attrName>ppt_x</p:attrName>
                                        </p:attrNameLst>
                                      </p:cBhvr>
                                      <p:tavLst>
                                        <p:tav tm="0">
                                          <p:val>
                                            <p:strVal val="#ppt_x"/>
                                          </p:val>
                                        </p:tav>
                                        <p:tav tm="100000">
                                          <p:val>
                                            <p:strVal val="#ppt_x"/>
                                          </p:val>
                                        </p:tav>
                                      </p:tavLst>
                                    </p:anim>
                                    <p:anim calcmode="lin" valueType="num">
                                      <p:cBhvr additive="base">
                                        <p:cTn id="50" dur="75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5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750" fill="hold"/>
                                        <p:tgtEl>
                                          <p:spTgt spid="35"/>
                                        </p:tgtEl>
                                        <p:attrNameLst>
                                          <p:attrName>ppt_x</p:attrName>
                                        </p:attrNameLst>
                                      </p:cBhvr>
                                      <p:tavLst>
                                        <p:tav tm="0">
                                          <p:val>
                                            <p:strVal val="#ppt_x"/>
                                          </p:val>
                                        </p:tav>
                                        <p:tav tm="100000">
                                          <p:val>
                                            <p:strVal val="#ppt_x"/>
                                          </p:val>
                                        </p:tav>
                                      </p:tavLst>
                                    </p:anim>
                                    <p:anim calcmode="lin" valueType="num">
                                      <p:cBhvr additive="base">
                                        <p:cTn id="54" dur="750" fill="hold"/>
                                        <p:tgtEl>
                                          <p:spTgt spid="35"/>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25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750" fill="hold"/>
                                        <p:tgtEl>
                                          <p:spTgt spid="36"/>
                                        </p:tgtEl>
                                        <p:attrNameLst>
                                          <p:attrName>ppt_x</p:attrName>
                                        </p:attrNameLst>
                                      </p:cBhvr>
                                      <p:tavLst>
                                        <p:tav tm="0">
                                          <p:val>
                                            <p:strVal val="#ppt_x"/>
                                          </p:val>
                                        </p:tav>
                                        <p:tav tm="100000">
                                          <p:val>
                                            <p:strVal val="#ppt_x"/>
                                          </p:val>
                                        </p:tav>
                                      </p:tavLst>
                                    </p:anim>
                                    <p:anim calcmode="lin" valueType="num">
                                      <p:cBhvr additive="base">
                                        <p:cTn id="58" dur="750" fill="hold"/>
                                        <p:tgtEl>
                                          <p:spTgt spid="36"/>
                                        </p:tgtEl>
                                        <p:attrNameLst>
                                          <p:attrName>ppt_y</p:attrName>
                                        </p:attrNameLst>
                                      </p:cBhvr>
                                      <p:tavLst>
                                        <p:tav tm="0">
                                          <p:val>
                                            <p:strVal val="1+#ppt_h/2"/>
                                          </p:val>
                                        </p:tav>
                                        <p:tav tm="100000">
                                          <p:val>
                                            <p:strVal val="#ppt_y"/>
                                          </p:val>
                                        </p:tav>
                                      </p:tavLst>
                                    </p:anim>
                                  </p:childTnLst>
                                </p:cTn>
                              </p:par>
                              <p:par>
                                <p:cTn id="59" presetID="2" presetClass="entr" presetSubtype="1" decel="100000" fill="hold" grpId="0" nodeType="withEffect">
                                  <p:stCondLst>
                                    <p:cond delay="250"/>
                                  </p:stCondLst>
                                  <p:childTnLst>
                                    <p:set>
                                      <p:cBhvr>
                                        <p:cTn id="60" dur="1" fill="hold">
                                          <p:stCondLst>
                                            <p:cond delay="0"/>
                                          </p:stCondLst>
                                        </p:cTn>
                                        <p:tgtEl>
                                          <p:spTgt spid="37">
                                            <p:txEl>
                                              <p:pRg st="0" end="0"/>
                                            </p:txEl>
                                          </p:spTgt>
                                        </p:tgtEl>
                                        <p:attrNameLst>
                                          <p:attrName>style.visibility</p:attrName>
                                        </p:attrNameLst>
                                      </p:cBhvr>
                                      <p:to>
                                        <p:strVal val="visible"/>
                                      </p:to>
                                    </p:set>
                                    <p:anim calcmode="lin" valueType="num">
                                      <p:cBhvr additive="base">
                                        <p:cTn id="61" dur="75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62" dur="750" fill="hold"/>
                                        <p:tgtEl>
                                          <p:spTgt spid="37">
                                            <p:txEl>
                                              <p:pRg st="0" end="0"/>
                                            </p:txEl>
                                          </p:spTgt>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0" nodeType="withEffect">
                                  <p:stCondLst>
                                    <p:cond delay="250"/>
                                  </p:stCondLst>
                                  <p:childTnLst>
                                    <p:set>
                                      <p:cBhvr>
                                        <p:cTn id="64" dur="1" fill="hold">
                                          <p:stCondLst>
                                            <p:cond delay="0"/>
                                          </p:stCondLst>
                                        </p:cTn>
                                        <p:tgtEl>
                                          <p:spTgt spid="38">
                                            <p:txEl>
                                              <p:pRg st="0" end="0"/>
                                            </p:txEl>
                                          </p:spTgt>
                                        </p:tgtEl>
                                        <p:attrNameLst>
                                          <p:attrName>style.visibility</p:attrName>
                                        </p:attrNameLst>
                                      </p:cBhvr>
                                      <p:to>
                                        <p:strVal val="visible"/>
                                      </p:to>
                                    </p:set>
                                    <p:anim calcmode="lin" valueType="num">
                                      <p:cBhvr additive="base">
                                        <p:cTn id="65"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6" dur="75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67" fill="hold">
                            <p:stCondLst>
                              <p:cond delay="2550"/>
                            </p:stCondLst>
                            <p:childTnLst>
                              <p:par>
                                <p:cTn id="68" presetID="22" presetClass="entr" presetSubtype="8" fill="hold" grpId="0" nodeType="afterEffect">
                                  <p:stCondLst>
                                    <p:cond delay="0"/>
                                  </p:stCondLst>
                                  <p:childTnLst>
                                    <p:set>
                                      <p:cBhvr>
                                        <p:cTn id="69" dur="1" fill="hold">
                                          <p:stCondLst>
                                            <p:cond delay="0"/>
                                          </p:stCondLst>
                                        </p:cTn>
                                        <p:tgtEl>
                                          <p:spTgt spid="39">
                                            <p:txEl>
                                              <p:pRg st="0" end="0"/>
                                            </p:txEl>
                                          </p:spTgt>
                                        </p:tgtEl>
                                        <p:attrNameLst>
                                          <p:attrName>style.visibility</p:attrName>
                                        </p:attrNameLst>
                                      </p:cBhvr>
                                      <p:to>
                                        <p:strVal val="visible"/>
                                      </p:to>
                                    </p:set>
                                    <p:animEffect transition="in" filter="wipe(left)">
                                      <p:cBhvr>
                                        <p:cTn id="70" dur="500"/>
                                        <p:tgtEl>
                                          <p:spTgt spid="39">
                                            <p:txEl>
                                              <p:pRg st="0" end="0"/>
                                            </p:txEl>
                                          </p:spTgt>
                                        </p:tgtEl>
                                      </p:cBhvr>
                                    </p:animEffect>
                                  </p:childTnLst>
                                </p:cTn>
                              </p:par>
                              <p:par>
                                <p:cTn id="71" presetID="22" presetClass="entr" presetSubtype="8" fill="hold" grpId="0" nodeType="withEffect">
                                  <p:stCondLst>
                                    <p:cond delay="100"/>
                                  </p:stCondLst>
                                  <p:childTnLst>
                                    <p:set>
                                      <p:cBhvr>
                                        <p:cTn id="72" dur="1" fill="hold">
                                          <p:stCondLst>
                                            <p:cond delay="0"/>
                                          </p:stCondLst>
                                        </p:cTn>
                                        <p:tgtEl>
                                          <p:spTgt spid="40">
                                            <p:txEl>
                                              <p:pRg st="0" end="0"/>
                                            </p:txEl>
                                          </p:spTgt>
                                        </p:tgtEl>
                                        <p:attrNameLst>
                                          <p:attrName>style.visibility</p:attrName>
                                        </p:attrNameLst>
                                      </p:cBhvr>
                                      <p:to>
                                        <p:strVal val="visible"/>
                                      </p:to>
                                    </p:set>
                                    <p:animEffect transition="in" filter="wipe(left)">
                                      <p:cBhvr>
                                        <p:cTn id="73" dur="500"/>
                                        <p:tgtEl>
                                          <p:spTgt spid="40">
                                            <p:txEl>
                                              <p:pRg st="0" end="0"/>
                                            </p:txEl>
                                          </p:spTgt>
                                        </p:tgtEl>
                                      </p:cBhvr>
                                    </p:animEffect>
                                  </p:childTnLst>
                                </p:cTn>
                              </p:par>
                              <p:par>
                                <p:cTn id="74" presetID="22" presetClass="entr" presetSubtype="8" fill="hold" grpId="0" nodeType="withEffect">
                                  <p:stCondLst>
                                    <p:cond delay="200"/>
                                  </p:stCondLst>
                                  <p:childTnLst>
                                    <p:set>
                                      <p:cBhvr>
                                        <p:cTn id="75" dur="1" fill="hold">
                                          <p:stCondLst>
                                            <p:cond delay="0"/>
                                          </p:stCondLst>
                                        </p:cTn>
                                        <p:tgtEl>
                                          <p:spTgt spid="41">
                                            <p:txEl>
                                              <p:pRg st="0" end="0"/>
                                            </p:txEl>
                                          </p:spTgt>
                                        </p:tgtEl>
                                        <p:attrNameLst>
                                          <p:attrName>style.visibility</p:attrName>
                                        </p:attrNameLst>
                                      </p:cBhvr>
                                      <p:to>
                                        <p:strVal val="visible"/>
                                      </p:to>
                                    </p:set>
                                    <p:animEffect transition="in" filter="wipe(left)">
                                      <p:cBhvr>
                                        <p:cTn id="76" dur="500"/>
                                        <p:tgtEl>
                                          <p:spTgt spid="41">
                                            <p:txEl>
                                              <p:pRg st="0" end="0"/>
                                            </p:txEl>
                                          </p:spTgt>
                                        </p:tgtEl>
                                      </p:cBhvr>
                                    </p:animEffect>
                                  </p:childTnLst>
                                </p:cTn>
                              </p:par>
                              <p:par>
                                <p:cTn id="77" presetID="22" presetClass="entr" presetSubtype="8" fill="hold" grpId="0" nodeType="withEffect">
                                  <p:stCondLst>
                                    <p:cond delay="300"/>
                                  </p:stCondLst>
                                  <p:childTnLst>
                                    <p:set>
                                      <p:cBhvr>
                                        <p:cTn id="78" dur="1" fill="hold">
                                          <p:stCondLst>
                                            <p:cond delay="0"/>
                                          </p:stCondLst>
                                        </p:cTn>
                                        <p:tgtEl>
                                          <p:spTgt spid="42">
                                            <p:txEl>
                                              <p:pRg st="0" end="0"/>
                                            </p:txEl>
                                          </p:spTgt>
                                        </p:tgtEl>
                                        <p:attrNameLst>
                                          <p:attrName>style.visibility</p:attrName>
                                        </p:attrNameLst>
                                      </p:cBhvr>
                                      <p:to>
                                        <p:strVal val="visible"/>
                                      </p:to>
                                    </p:set>
                                    <p:animEffect transition="in" filter="wipe(left)">
                                      <p:cBhvr>
                                        <p:cTn id="79" dur="500"/>
                                        <p:tgtEl>
                                          <p:spTgt spid="42">
                                            <p:txEl>
                                              <p:pRg st="0" end="0"/>
                                            </p:txEl>
                                          </p:spTgt>
                                        </p:tgtEl>
                                      </p:cBhvr>
                                    </p:animEffect>
                                  </p:childTnLst>
                                </p:cTn>
                              </p:par>
                            </p:childTnLst>
                          </p:cTn>
                        </p:par>
                        <p:par>
                          <p:cTn id="80" fill="hold">
                            <p:stCondLst>
                              <p:cond delay="3350"/>
                            </p:stCondLst>
                            <p:childTnLst>
                              <p:par>
                                <p:cTn id="81" presetID="2" presetClass="entr" presetSubtype="1" decel="100000" fill="hold" grpId="0" nodeType="afterEffect">
                                  <p:stCondLst>
                                    <p:cond delay="25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750" fill="hold"/>
                                        <p:tgtEl>
                                          <p:spTgt spid="43"/>
                                        </p:tgtEl>
                                        <p:attrNameLst>
                                          <p:attrName>ppt_x</p:attrName>
                                        </p:attrNameLst>
                                      </p:cBhvr>
                                      <p:tavLst>
                                        <p:tav tm="0">
                                          <p:val>
                                            <p:strVal val="#ppt_x"/>
                                          </p:val>
                                        </p:tav>
                                        <p:tav tm="100000">
                                          <p:val>
                                            <p:strVal val="#ppt_x"/>
                                          </p:val>
                                        </p:tav>
                                      </p:tavLst>
                                    </p:anim>
                                    <p:anim calcmode="lin" valueType="num">
                                      <p:cBhvr additive="base">
                                        <p:cTn id="84" dur="750" fill="hold"/>
                                        <p:tgtEl>
                                          <p:spTgt spid="43"/>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25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750" fill="hold"/>
                                        <p:tgtEl>
                                          <p:spTgt spid="44"/>
                                        </p:tgtEl>
                                        <p:attrNameLst>
                                          <p:attrName>ppt_x</p:attrName>
                                        </p:attrNameLst>
                                      </p:cBhvr>
                                      <p:tavLst>
                                        <p:tav tm="0">
                                          <p:val>
                                            <p:strVal val="#ppt_x"/>
                                          </p:val>
                                        </p:tav>
                                        <p:tav tm="100000">
                                          <p:val>
                                            <p:strVal val="#ppt_x"/>
                                          </p:val>
                                        </p:tav>
                                      </p:tavLst>
                                    </p:anim>
                                    <p:anim calcmode="lin" valueType="num">
                                      <p:cBhvr additive="base">
                                        <p:cTn id="88" dur="750" fill="hold"/>
                                        <p:tgtEl>
                                          <p:spTgt spid="44"/>
                                        </p:tgtEl>
                                        <p:attrNameLst>
                                          <p:attrName>ppt_y</p:attrName>
                                        </p:attrNameLst>
                                      </p:cBhvr>
                                      <p:tavLst>
                                        <p:tav tm="0">
                                          <p:val>
                                            <p:strVal val="0-#ppt_h/2"/>
                                          </p:val>
                                        </p:tav>
                                        <p:tav tm="100000">
                                          <p:val>
                                            <p:strVal val="#ppt_y"/>
                                          </p:val>
                                        </p:tav>
                                      </p:tavLst>
                                    </p:anim>
                                  </p:childTnLst>
                                </p:cTn>
                              </p:par>
                              <p:par>
                                <p:cTn id="89" presetID="2" presetClass="entr" presetSubtype="1" decel="100000" fill="hold" grpId="0" nodeType="withEffect">
                                  <p:stCondLst>
                                    <p:cond delay="25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750" fill="hold"/>
                                        <p:tgtEl>
                                          <p:spTgt spid="45"/>
                                        </p:tgtEl>
                                        <p:attrNameLst>
                                          <p:attrName>ppt_x</p:attrName>
                                        </p:attrNameLst>
                                      </p:cBhvr>
                                      <p:tavLst>
                                        <p:tav tm="0">
                                          <p:val>
                                            <p:strVal val="#ppt_x"/>
                                          </p:val>
                                        </p:tav>
                                        <p:tav tm="100000">
                                          <p:val>
                                            <p:strVal val="#ppt_x"/>
                                          </p:val>
                                        </p:tav>
                                      </p:tavLst>
                                    </p:anim>
                                    <p:anim calcmode="lin" valueType="num">
                                      <p:cBhvr additive="base">
                                        <p:cTn id="92" dur="750" fill="hold"/>
                                        <p:tgtEl>
                                          <p:spTgt spid="45"/>
                                        </p:tgtEl>
                                        <p:attrNameLst>
                                          <p:attrName>ppt_y</p:attrName>
                                        </p:attrNameLst>
                                      </p:cBhvr>
                                      <p:tavLst>
                                        <p:tav tm="0">
                                          <p:val>
                                            <p:strVal val="0-#ppt_h/2"/>
                                          </p:val>
                                        </p:tav>
                                        <p:tav tm="100000">
                                          <p:val>
                                            <p:strVal val="#ppt_y"/>
                                          </p:val>
                                        </p:tav>
                                      </p:tavLst>
                                    </p:anim>
                                  </p:childTnLst>
                                </p:cTn>
                              </p:par>
                              <p:par>
                                <p:cTn id="93" presetID="2" presetClass="entr" presetSubtype="4" decel="100000" fill="hold" grpId="0" nodeType="withEffect">
                                  <p:stCondLst>
                                    <p:cond delay="250"/>
                                  </p:stCondLst>
                                  <p:childTnLst>
                                    <p:set>
                                      <p:cBhvr>
                                        <p:cTn id="94" dur="1" fill="hold">
                                          <p:stCondLst>
                                            <p:cond delay="0"/>
                                          </p:stCondLst>
                                        </p:cTn>
                                        <p:tgtEl>
                                          <p:spTgt spid="46"/>
                                        </p:tgtEl>
                                        <p:attrNameLst>
                                          <p:attrName>style.visibility</p:attrName>
                                        </p:attrNameLst>
                                      </p:cBhvr>
                                      <p:to>
                                        <p:strVal val="visible"/>
                                      </p:to>
                                    </p:set>
                                    <p:anim calcmode="lin" valueType="num">
                                      <p:cBhvr additive="base">
                                        <p:cTn id="95" dur="750" fill="hold"/>
                                        <p:tgtEl>
                                          <p:spTgt spid="46"/>
                                        </p:tgtEl>
                                        <p:attrNameLst>
                                          <p:attrName>ppt_x</p:attrName>
                                        </p:attrNameLst>
                                      </p:cBhvr>
                                      <p:tavLst>
                                        <p:tav tm="0">
                                          <p:val>
                                            <p:strVal val="#ppt_x"/>
                                          </p:val>
                                        </p:tav>
                                        <p:tav tm="100000">
                                          <p:val>
                                            <p:strVal val="#ppt_x"/>
                                          </p:val>
                                        </p:tav>
                                      </p:tavLst>
                                    </p:anim>
                                    <p:anim calcmode="lin" valueType="num">
                                      <p:cBhvr additive="base">
                                        <p:cTn id="96" dur="750" fill="hold"/>
                                        <p:tgtEl>
                                          <p:spTgt spid="46"/>
                                        </p:tgtEl>
                                        <p:attrNameLst>
                                          <p:attrName>ppt_y</p:attrName>
                                        </p:attrNameLst>
                                      </p:cBhvr>
                                      <p:tavLst>
                                        <p:tav tm="0">
                                          <p:val>
                                            <p:strVal val="1+#ppt_h/2"/>
                                          </p:val>
                                        </p:tav>
                                        <p:tav tm="100000">
                                          <p:val>
                                            <p:strVal val="#ppt_y"/>
                                          </p:val>
                                        </p:tav>
                                      </p:tavLst>
                                    </p:anim>
                                  </p:childTnLst>
                                </p:cTn>
                              </p:par>
                              <p:par>
                                <p:cTn id="97" presetID="2" presetClass="entr" presetSubtype="1" decel="100000" fill="hold" grpId="0" nodeType="withEffect">
                                  <p:stCondLst>
                                    <p:cond delay="250"/>
                                  </p:stCondLst>
                                  <p:childTnLst>
                                    <p:set>
                                      <p:cBhvr>
                                        <p:cTn id="98" dur="1" fill="hold">
                                          <p:stCondLst>
                                            <p:cond delay="0"/>
                                          </p:stCondLst>
                                        </p:cTn>
                                        <p:tgtEl>
                                          <p:spTgt spid="47">
                                            <p:txEl>
                                              <p:pRg st="0" end="0"/>
                                            </p:txEl>
                                          </p:spTgt>
                                        </p:tgtEl>
                                        <p:attrNameLst>
                                          <p:attrName>style.visibility</p:attrName>
                                        </p:attrNameLst>
                                      </p:cBhvr>
                                      <p:to>
                                        <p:strVal val="visible"/>
                                      </p:to>
                                    </p:set>
                                    <p:anim calcmode="lin" valueType="num">
                                      <p:cBhvr additive="base">
                                        <p:cTn id="99"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00" dur="750" fill="hold"/>
                                        <p:tgtEl>
                                          <p:spTgt spid="4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250"/>
                                  </p:stCondLst>
                                  <p:childTnLst>
                                    <p:set>
                                      <p:cBhvr>
                                        <p:cTn id="102" dur="1" fill="hold">
                                          <p:stCondLst>
                                            <p:cond delay="0"/>
                                          </p:stCondLst>
                                        </p:cTn>
                                        <p:tgtEl>
                                          <p:spTgt spid="48">
                                            <p:txEl>
                                              <p:pRg st="0" end="0"/>
                                            </p:txEl>
                                          </p:spTgt>
                                        </p:tgtEl>
                                        <p:attrNameLst>
                                          <p:attrName>style.visibility</p:attrName>
                                        </p:attrNameLst>
                                      </p:cBhvr>
                                      <p:to>
                                        <p:strVal val="visible"/>
                                      </p:to>
                                    </p:set>
                                    <p:anim calcmode="lin" valueType="num">
                                      <p:cBhvr additive="base">
                                        <p:cTn id="103"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4" dur="750" fill="hold"/>
                                        <p:tgtEl>
                                          <p:spTgt spid="48">
                                            <p:txEl>
                                              <p:pRg st="0" end="0"/>
                                            </p:txEl>
                                          </p:spTgt>
                                        </p:tgtEl>
                                        <p:attrNameLst>
                                          <p:attrName>ppt_y</p:attrName>
                                        </p:attrNameLst>
                                      </p:cBhvr>
                                      <p:tavLst>
                                        <p:tav tm="0">
                                          <p:val>
                                            <p:strVal val="0-#ppt_h/2"/>
                                          </p:val>
                                        </p:tav>
                                        <p:tav tm="100000">
                                          <p:val>
                                            <p:strVal val="#ppt_y"/>
                                          </p:val>
                                        </p:tav>
                                      </p:tavLst>
                                    </p:anim>
                                  </p:childTnLst>
                                </p:cTn>
                              </p:par>
                            </p:childTnLst>
                          </p:cTn>
                        </p:par>
                        <p:par>
                          <p:cTn id="105" fill="hold">
                            <p:stCondLst>
                              <p:cond delay="4350"/>
                            </p:stCondLst>
                            <p:childTnLst>
                              <p:par>
                                <p:cTn id="106" presetID="22" presetClass="entr" presetSubtype="8" fill="hold" grpId="0" nodeType="afterEffect">
                                  <p:stCondLst>
                                    <p:cond delay="0"/>
                                  </p:stCondLst>
                                  <p:childTnLst>
                                    <p:set>
                                      <p:cBhvr>
                                        <p:cTn id="107" dur="1" fill="hold">
                                          <p:stCondLst>
                                            <p:cond delay="0"/>
                                          </p:stCondLst>
                                        </p:cTn>
                                        <p:tgtEl>
                                          <p:spTgt spid="49">
                                            <p:txEl>
                                              <p:pRg st="0" end="0"/>
                                            </p:txEl>
                                          </p:spTgt>
                                        </p:tgtEl>
                                        <p:attrNameLst>
                                          <p:attrName>style.visibility</p:attrName>
                                        </p:attrNameLst>
                                      </p:cBhvr>
                                      <p:to>
                                        <p:strVal val="visible"/>
                                      </p:to>
                                    </p:set>
                                    <p:animEffect transition="in" filter="wipe(left)">
                                      <p:cBhvr>
                                        <p:cTn id="108" dur="500"/>
                                        <p:tgtEl>
                                          <p:spTgt spid="49">
                                            <p:txEl>
                                              <p:pRg st="0" end="0"/>
                                            </p:txEl>
                                          </p:spTgt>
                                        </p:tgtEl>
                                      </p:cBhvr>
                                    </p:animEffect>
                                  </p:childTnLst>
                                </p:cTn>
                              </p:par>
                              <p:par>
                                <p:cTn id="109" presetID="22" presetClass="entr" presetSubtype="8" fill="hold" grpId="0" nodeType="withEffect">
                                  <p:stCondLst>
                                    <p:cond delay="100"/>
                                  </p:stCondLst>
                                  <p:childTnLst>
                                    <p:set>
                                      <p:cBhvr>
                                        <p:cTn id="110" dur="1" fill="hold">
                                          <p:stCondLst>
                                            <p:cond delay="0"/>
                                          </p:stCondLst>
                                        </p:cTn>
                                        <p:tgtEl>
                                          <p:spTgt spid="50">
                                            <p:txEl>
                                              <p:pRg st="0" end="0"/>
                                            </p:txEl>
                                          </p:spTgt>
                                        </p:tgtEl>
                                        <p:attrNameLst>
                                          <p:attrName>style.visibility</p:attrName>
                                        </p:attrNameLst>
                                      </p:cBhvr>
                                      <p:to>
                                        <p:strVal val="visible"/>
                                      </p:to>
                                    </p:set>
                                    <p:animEffect transition="in" filter="wipe(left)">
                                      <p:cBhvr>
                                        <p:cTn id="111" dur="500"/>
                                        <p:tgtEl>
                                          <p:spTgt spid="50">
                                            <p:txEl>
                                              <p:pRg st="0" end="0"/>
                                            </p:txEl>
                                          </p:spTgt>
                                        </p:tgtEl>
                                      </p:cBhvr>
                                    </p:animEffect>
                                  </p:childTnLst>
                                </p:cTn>
                              </p:par>
                              <p:par>
                                <p:cTn id="112" presetID="22" presetClass="entr" presetSubtype="8" fill="hold" grpId="0" nodeType="withEffect">
                                  <p:stCondLst>
                                    <p:cond delay="200"/>
                                  </p:stCondLst>
                                  <p:childTnLst>
                                    <p:set>
                                      <p:cBhvr>
                                        <p:cTn id="113" dur="1" fill="hold">
                                          <p:stCondLst>
                                            <p:cond delay="0"/>
                                          </p:stCondLst>
                                        </p:cTn>
                                        <p:tgtEl>
                                          <p:spTgt spid="51">
                                            <p:txEl>
                                              <p:pRg st="0" end="0"/>
                                            </p:txEl>
                                          </p:spTgt>
                                        </p:tgtEl>
                                        <p:attrNameLst>
                                          <p:attrName>style.visibility</p:attrName>
                                        </p:attrNameLst>
                                      </p:cBhvr>
                                      <p:to>
                                        <p:strVal val="visible"/>
                                      </p:to>
                                    </p:set>
                                    <p:animEffect transition="in" filter="wipe(left)">
                                      <p:cBhvr>
                                        <p:cTn id="114" dur="500"/>
                                        <p:tgtEl>
                                          <p:spTgt spid="51">
                                            <p:txEl>
                                              <p:pRg st="0" end="0"/>
                                            </p:txEl>
                                          </p:spTgt>
                                        </p:tgtEl>
                                      </p:cBhvr>
                                    </p:animEffect>
                                  </p:childTnLst>
                                </p:cTn>
                              </p:par>
                              <p:par>
                                <p:cTn id="115" presetID="22" presetClass="entr" presetSubtype="8" fill="hold" grpId="0" nodeType="withEffect">
                                  <p:stCondLst>
                                    <p:cond delay="300"/>
                                  </p:stCondLst>
                                  <p:childTnLst>
                                    <p:set>
                                      <p:cBhvr>
                                        <p:cTn id="116" dur="1" fill="hold">
                                          <p:stCondLst>
                                            <p:cond delay="0"/>
                                          </p:stCondLst>
                                        </p:cTn>
                                        <p:tgtEl>
                                          <p:spTgt spid="52">
                                            <p:txEl>
                                              <p:pRg st="0" end="0"/>
                                            </p:txEl>
                                          </p:spTgt>
                                        </p:tgtEl>
                                        <p:attrNameLst>
                                          <p:attrName>style.visibility</p:attrName>
                                        </p:attrNameLst>
                                      </p:cBhvr>
                                      <p:to>
                                        <p:strVal val="visible"/>
                                      </p:to>
                                    </p:set>
                                    <p:animEffect transition="in" filter="wipe(left)">
                                      <p:cBhvr>
                                        <p:cTn id="117" dur="500"/>
                                        <p:tgtEl>
                                          <p:spTgt spid="52">
                                            <p:txEl>
                                              <p:pRg st="0" end="0"/>
                                            </p:txEl>
                                          </p:spTgt>
                                        </p:tgtEl>
                                      </p:cBhvr>
                                    </p:animEffect>
                                  </p:childTnLst>
                                </p:cTn>
                              </p:par>
                            </p:childTnLst>
                          </p:cTn>
                        </p:par>
                        <p:par>
                          <p:cTn id="118" fill="hold">
                            <p:stCondLst>
                              <p:cond delay="5150"/>
                            </p:stCondLst>
                            <p:childTnLst>
                              <p:par>
                                <p:cTn id="119" presetID="2" presetClass="entr" presetSubtype="1" decel="100000" fill="hold" grpId="0" nodeType="afterEffect">
                                  <p:stCondLst>
                                    <p:cond delay="250"/>
                                  </p:stCondLst>
                                  <p:childTnLst>
                                    <p:set>
                                      <p:cBhvr>
                                        <p:cTn id="120" dur="1" fill="hold">
                                          <p:stCondLst>
                                            <p:cond delay="0"/>
                                          </p:stCondLst>
                                        </p:cTn>
                                        <p:tgtEl>
                                          <p:spTgt spid="53"/>
                                        </p:tgtEl>
                                        <p:attrNameLst>
                                          <p:attrName>style.visibility</p:attrName>
                                        </p:attrNameLst>
                                      </p:cBhvr>
                                      <p:to>
                                        <p:strVal val="visible"/>
                                      </p:to>
                                    </p:set>
                                    <p:anim calcmode="lin" valueType="num">
                                      <p:cBhvr additive="base">
                                        <p:cTn id="121" dur="750" fill="hold"/>
                                        <p:tgtEl>
                                          <p:spTgt spid="53"/>
                                        </p:tgtEl>
                                        <p:attrNameLst>
                                          <p:attrName>ppt_x</p:attrName>
                                        </p:attrNameLst>
                                      </p:cBhvr>
                                      <p:tavLst>
                                        <p:tav tm="0">
                                          <p:val>
                                            <p:strVal val="#ppt_x"/>
                                          </p:val>
                                        </p:tav>
                                        <p:tav tm="100000">
                                          <p:val>
                                            <p:strVal val="#ppt_x"/>
                                          </p:val>
                                        </p:tav>
                                      </p:tavLst>
                                    </p:anim>
                                    <p:anim calcmode="lin" valueType="num">
                                      <p:cBhvr additive="base">
                                        <p:cTn id="122" dur="750" fill="hold"/>
                                        <p:tgtEl>
                                          <p:spTgt spid="53"/>
                                        </p:tgtEl>
                                        <p:attrNameLst>
                                          <p:attrName>ppt_y</p:attrName>
                                        </p:attrNameLst>
                                      </p:cBhvr>
                                      <p:tavLst>
                                        <p:tav tm="0">
                                          <p:val>
                                            <p:strVal val="0-#ppt_h/2"/>
                                          </p:val>
                                        </p:tav>
                                        <p:tav tm="100000">
                                          <p:val>
                                            <p:strVal val="#ppt_y"/>
                                          </p:val>
                                        </p:tav>
                                      </p:tavLst>
                                    </p:anim>
                                  </p:childTnLst>
                                </p:cTn>
                              </p:par>
                              <p:par>
                                <p:cTn id="123" presetID="2" presetClass="entr" presetSubtype="1" decel="100000" fill="hold" grpId="0" nodeType="withEffect">
                                  <p:stCondLst>
                                    <p:cond delay="250"/>
                                  </p:stCondLst>
                                  <p:childTnLst>
                                    <p:set>
                                      <p:cBhvr>
                                        <p:cTn id="124" dur="1" fill="hold">
                                          <p:stCondLst>
                                            <p:cond delay="0"/>
                                          </p:stCondLst>
                                        </p:cTn>
                                        <p:tgtEl>
                                          <p:spTgt spid="54"/>
                                        </p:tgtEl>
                                        <p:attrNameLst>
                                          <p:attrName>style.visibility</p:attrName>
                                        </p:attrNameLst>
                                      </p:cBhvr>
                                      <p:to>
                                        <p:strVal val="visible"/>
                                      </p:to>
                                    </p:set>
                                    <p:anim calcmode="lin" valueType="num">
                                      <p:cBhvr additive="base">
                                        <p:cTn id="125" dur="750" fill="hold"/>
                                        <p:tgtEl>
                                          <p:spTgt spid="54"/>
                                        </p:tgtEl>
                                        <p:attrNameLst>
                                          <p:attrName>ppt_x</p:attrName>
                                        </p:attrNameLst>
                                      </p:cBhvr>
                                      <p:tavLst>
                                        <p:tav tm="0">
                                          <p:val>
                                            <p:strVal val="#ppt_x"/>
                                          </p:val>
                                        </p:tav>
                                        <p:tav tm="100000">
                                          <p:val>
                                            <p:strVal val="#ppt_x"/>
                                          </p:val>
                                        </p:tav>
                                      </p:tavLst>
                                    </p:anim>
                                    <p:anim calcmode="lin" valueType="num">
                                      <p:cBhvr additive="base">
                                        <p:cTn id="126" dur="750" fill="hold"/>
                                        <p:tgtEl>
                                          <p:spTgt spid="54"/>
                                        </p:tgtEl>
                                        <p:attrNameLst>
                                          <p:attrName>ppt_y</p:attrName>
                                        </p:attrNameLst>
                                      </p:cBhvr>
                                      <p:tavLst>
                                        <p:tav tm="0">
                                          <p:val>
                                            <p:strVal val="0-#ppt_h/2"/>
                                          </p:val>
                                        </p:tav>
                                        <p:tav tm="100000">
                                          <p:val>
                                            <p:strVal val="#ppt_y"/>
                                          </p:val>
                                        </p:tav>
                                      </p:tavLst>
                                    </p:anim>
                                  </p:childTnLst>
                                </p:cTn>
                              </p:par>
                              <p:par>
                                <p:cTn id="127" presetID="2" presetClass="entr" presetSubtype="1" decel="100000" fill="hold" grpId="0" nodeType="withEffect">
                                  <p:stCondLst>
                                    <p:cond delay="250"/>
                                  </p:stCondLst>
                                  <p:childTnLst>
                                    <p:set>
                                      <p:cBhvr>
                                        <p:cTn id="128" dur="1" fill="hold">
                                          <p:stCondLst>
                                            <p:cond delay="0"/>
                                          </p:stCondLst>
                                        </p:cTn>
                                        <p:tgtEl>
                                          <p:spTgt spid="55"/>
                                        </p:tgtEl>
                                        <p:attrNameLst>
                                          <p:attrName>style.visibility</p:attrName>
                                        </p:attrNameLst>
                                      </p:cBhvr>
                                      <p:to>
                                        <p:strVal val="visible"/>
                                      </p:to>
                                    </p:set>
                                    <p:anim calcmode="lin" valueType="num">
                                      <p:cBhvr additive="base">
                                        <p:cTn id="129" dur="750" fill="hold"/>
                                        <p:tgtEl>
                                          <p:spTgt spid="55"/>
                                        </p:tgtEl>
                                        <p:attrNameLst>
                                          <p:attrName>ppt_x</p:attrName>
                                        </p:attrNameLst>
                                      </p:cBhvr>
                                      <p:tavLst>
                                        <p:tav tm="0">
                                          <p:val>
                                            <p:strVal val="#ppt_x"/>
                                          </p:val>
                                        </p:tav>
                                        <p:tav tm="100000">
                                          <p:val>
                                            <p:strVal val="#ppt_x"/>
                                          </p:val>
                                        </p:tav>
                                      </p:tavLst>
                                    </p:anim>
                                    <p:anim calcmode="lin" valueType="num">
                                      <p:cBhvr additive="base">
                                        <p:cTn id="130" dur="750" fill="hold"/>
                                        <p:tgtEl>
                                          <p:spTgt spid="55"/>
                                        </p:tgtEl>
                                        <p:attrNameLst>
                                          <p:attrName>ppt_y</p:attrName>
                                        </p:attrNameLst>
                                      </p:cBhvr>
                                      <p:tavLst>
                                        <p:tav tm="0">
                                          <p:val>
                                            <p:strVal val="0-#ppt_h/2"/>
                                          </p:val>
                                        </p:tav>
                                        <p:tav tm="100000">
                                          <p:val>
                                            <p:strVal val="#ppt_y"/>
                                          </p:val>
                                        </p:tav>
                                      </p:tavLst>
                                    </p:anim>
                                  </p:childTnLst>
                                </p:cTn>
                              </p:par>
                              <p:par>
                                <p:cTn id="131" presetID="2" presetClass="entr" presetSubtype="4" decel="100000" fill="hold" grpId="0" nodeType="withEffect">
                                  <p:stCondLst>
                                    <p:cond delay="250"/>
                                  </p:stCondLst>
                                  <p:childTnLst>
                                    <p:set>
                                      <p:cBhvr>
                                        <p:cTn id="132" dur="1" fill="hold">
                                          <p:stCondLst>
                                            <p:cond delay="0"/>
                                          </p:stCondLst>
                                        </p:cTn>
                                        <p:tgtEl>
                                          <p:spTgt spid="56"/>
                                        </p:tgtEl>
                                        <p:attrNameLst>
                                          <p:attrName>style.visibility</p:attrName>
                                        </p:attrNameLst>
                                      </p:cBhvr>
                                      <p:to>
                                        <p:strVal val="visible"/>
                                      </p:to>
                                    </p:set>
                                    <p:anim calcmode="lin" valueType="num">
                                      <p:cBhvr additive="base">
                                        <p:cTn id="133" dur="750" fill="hold"/>
                                        <p:tgtEl>
                                          <p:spTgt spid="56"/>
                                        </p:tgtEl>
                                        <p:attrNameLst>
                                          <p:attrName>ppt_x</p:attrName>
                                        </p:attrNameLst>
                                      </p:cBhvr>
                                      <p:tavLst>
                                        <p:tav tm="0">
                                          <p:val>
                                            <p:strVal val="#ppt_x"/>
                                          </p:val>
                                        </p:tav>
                                        <p:tav tm="100000">
                                          <p:val>
                                            <p:strVal val="#ppt_x"/>
                                          </p:val>
                                        </p:tav>
                                      </p:tavLst>
                                    </p:anim>
                                    <p:anim calcmode="lin" valueType="num">
                                      <p:cBhvr additive="base">
                                        <p:cTn id="134" dur="750" fill="hold"/>
                                        <p:tgtEl>
                                          <p:spTgt spid="56"/>
                                        </p:tgtEl>
                                        <p:attrNameLst>
                                          <p:attrName>ppt_y</p:attrName>
                                        </p:attrNameLst>
                                      </p:cBhvr>
                                      <p:tavLst>
                                        <p:tav tm="0">
                                          <p:val>
                                            <p:strVal val="1+#ppt_h/2"/>
                                          </p:val>
                                        </p:tav>
                                        <p:tav tm="100000">
                                          <p:val>
                                            <p:strVal val="#ppt_y"/>
                                          </p:val>
                                        </p:tav>
                                      </p:tavLst>
                                    </p:anim>
                                  </p:childTnLst>
                                </p:cTn>
                              </p:par>
                              <p:par>
                                <p:cTn id="135" presetID="2" presetClass="entr" presetSubtype="1" decel="100000" fill="hold" grpId="0" nodeType="withEffect">
                                  <p:stCondLst>
                                    <p:cond delay="250"/>
                                  </p:stCondLst>
                                  <p:childTnLst>
                                    <p:set>
                                      <p:cBhvr>
                                        <p:cTn id="136" dur="1" fill="hold">
                                          <p:stCondLst>
                                            <p:cond delay="0"/>
                                          </p:stCondLst>
                                        </p:cTn>
                                        <p:tgtEl>
                                          <p:spTgt spid="57">
                                            <p:txEl>
                                              <p:pRg st="0" end="0"/>
                                            </p:txEl>
                                          </p:spTgt>
                                        </p:tgtEl>
                                        <p:attrNameLst>
                                          <p:attrName>style.visibility</p:attrName>
                                        </p:attrNameLst>
                                      </p:cBhvr>
                                      <p:to>
                                        <p:strVal val="visible"/>
                                      </p:to>
                                    </p:set>
                                    <p:anim calcmode="lin" valueType="num">
                                      <p:cBhvr additive="base">
                                        <p:cTn id="137" dur="75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38" dur="750" fill="hold"/>
                                        <p:tgtEl>
                                          <p:spTgt spid="57">
                                            <p:txEl>
                                              <p:pRg st="0" end="0"/>
                                            </p:txEl>
                                          </p:spTgt>
                                        </p:tgtEl>
                                        <p:attrNameLst>
                                          <p:attrName>ppt_y</p:attrName>
                                        </p:attrNameLst>
                                      </p:cBhvr>
                                      <p:tavLst>
                                        <p:tav tm="0">
                                          <p:val>
                                            <p:strVal val="0-#ppt_h/2"/>
                                          </p:val>
                                        </p:tav>
                                        <p:tav tm="100000">
                                          <p:val>
                                            <p:strVal val="#ppt_y"/>
                                          </p:val>
                                        </p:tav>
                                      </p:tavLst>
                                    </p:anim>
                                  </p:childTnLst>
                                </p:cTn>
                              </p:par>
                              <p:par>
                                <p:cTn id="139" presetID="2" presetClass="entr" presetSubtype="1" decel="100000" fill="hold" grpId="0" nodeType="withEffect">
                                  <p:stCondLst>
                                    <p:cond delay="250"/>
                                  </p:stCondLst>
                                  <p:childTnLst>
                                    <p:set>
                                      <p:cBhvr>
                                        <p:cTn id="140" dur="1" fill="hold">
                                          <p:stCondLst>
                                            <p:cond delay="0"/>
                                          </p:stCondLst>
                                        </p:cTn>
                                        <p:tgtEl>
                                          <p:spTgt spid="58">
                                            <p:txEl>
                                              <p:pRg st="0" end="0"/>
                                            </p:txEl>
                                          </p:spTgt>
                                        </p:tgtEl>
                                        <p:attrNameLst>
                                          <p:attrName>style.visibility</p:attrName>
                                        </p:attrNameLst>
                                      </p:cBhvr>
                                      <p:to>
                                        <p:strVal val="visible"/>
                                      </p:to>
                                    </p:set>
                                    <p:anim calcmode="lin" valueType="num">
                                      <p:cBhvr additive="base">
                                        <p:cTn id="141" dur="75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42" dur="750" fill="hold"/>
                                        <p:tgtEl>
                                          <p:spTgt spid="58">
                                            <p:txEl>
                                              <p:pRg st="0" end="0"/>
                                            </p:txEl>
                                          </p:spTgt>
                                        </p:tgtEl>
                                        <p:attrNameLst>
                                          <p:attrName>ppt_y</p:attrName>
                                        </p:attrNameLst>
                                      </p:cBhvr>
                                      <p:tavLst>
                                        <p:tav tm="0">
                                          <p:val>
                                            <p:strVal val="0-#ppt_h/2"/>
                                          </p:val>
                                        </p:tav>
                                        <p:tav tm="100000">
                                          <p:val>
                                            <p:strVal val="#ppt_y"/>
                                          </p:val>
                                        </p:tav>
                                      </p:tavLst>
                                    </p:anim>
                                  </p:childTnLst>
                                </p:cTn>
                              </p:par>
                            </p:childTnLst>
                          </p:cTn>
                        </p:par>
                        <p:par>
                          <p:cTn id="143" fill="hold">
                            <p:stCondLst>
                              <p:cond delay="6150"/>
                            </p:stCondLst>
                            <p:childTnLst>
                              <p:par>
                                <p:cTn id="144" presetID="22" presetClass="entr" presetSubtype="8" fill="hold" grpId="0" nodeType="afterEffect">
                                  <p:stCondLst>
                                    <p:cond delay="0"/>
                                  </p:stCondLst>
                                  <p:childTnLst>
                                    <p:set>
                                      <p:cBhvr>
                                        <p:cTn id="145" dur="1" fill="hold">
                                          <p:stCondLst>
                                            <p:cond delay="0"/>
                                          </p:stCondLst>
                                        </p:cTn>
                                        <p:tgtEl>
                                          <p:spTgt spid="59">
                                            <p:txEl>
                                              <p:pRg st="0" end="0"/>
                                            </p:txEl>
                                          </p:spTgt>
                                        </p:tgtEl>
                                        <p:attrNameLst>
                                          <p:attrName>style.visibility</p:attrName>
                                        </p:attrNameLst>
                                      </p:cBhvr>
                                      <p:to>
                                        <p:strVal val="visible"/>
                                      </p:to>
                                    </p:set>
                                    <p:animEffect transition="in" filter="wipe(left)">
                                      <p:cBhvr>
                                        <p:cTn id="146" dur="500"/>
                                        <p:tgtEl>
                                          <p:spTgt spid="59">
                                            <p:txEl>
                                              <p:pRg st="0" end="0"/>
                                            </p:txEl>
                                          </p:spTgt>
                                        </p:tgtEl>
                                      </p:cBhvr>
                                    </p:animEffect>
                                  </p:childTnLst>
                                </p:cTn>
                              </p:par>
                              <p:par>
                                <p:cTn id="147" presetID="22" presetClass="entr" presetSubtype="8" fill="hold" grpId="0" nodeType="withEffect">
                                  <p:stCondLst>
                                    <p:cond delay="100"/>
                                  </p:stCondLst>
                                  <p:childTnLst>
                                    <p:set>
                                      <p:cBhvr>
                                        <p:cTn id="148" dur="1" fill="hold">
                                          <p:stCondLst>
                                            <p:cond delay="0"/>
                                          </p:stCondLst>
                                        </p:cTn>
                                        <p:tgtEl>
                                          <p:spTgt spid="60">
                                            <p:txEl>
                                              <p:pRg st="0" end="0"/>
                                            </p:txEl>
                                          </p:spTgt>
                                        </p:tgtEl>
                                        <p:attrNameLst>
                                          <p:attrName>style.visibility</p:attrName>
                                        </p:attrNameLst>
                                      </p:cBhvr>
                                      <p:to>
                                        <p:strVal val="visible"/>
                                      </p:to>
                                    </p:set>
                                    <p:animEffect transition="in" filter="wipe(left)">
                                      <p:cBhvr>
                                        <p:cTn id="149" dur="500"/>
                                        <p:tgtEl>
                                          <p:spTgt spid="60">
                                            <p:txEl>
                                              <p:pRg st="0" end="0"/>
                                            </p:txEl>
                                          </p:spTgt>
                                        </p:tgtEl>
                                      </p:cBhvr>
                                    </p:animEffect>
                                  </p:childTnLst>
                                </p:cTn>
                              </p:par>
                              <p:par>
                                <p:cTn id="150" presetID="22" presetClass="entr" presetSubtype="8" fill="hold" grpId="0" nodeType="withEffect">
                                  <p:stCondLst>
                                    <p:cond delay="200"/>
                                  </p:stCondLst>
                                  <p:childTnLst>
                                    <p:set>
                                      <p:cBhvr>
                                        <p:cTn id="151" dur="1" fill="hold">
                                          <p:stCondLst>
                                            <p:cond delay="0"/>
                                          </p:stCondLst>
                                        </p:cTn>
                                        <p:tgtEl>
                                          <p:spTgt spid="61">
                                            <p:txEl>
                                              <p:pRg st="0" end="0"/>
                                            </p:txEl>
                                          </p:spTgt>
                                        </p:tgtEl>
                                        <p:attrNameLst>
                                          <p:attrName>style.visibility</p:attrName>
                                        </p:attrNameLst>
                                      </p:cBhvr>
                                      <p:to>
                                        <p:strVal val="visible"/>
                                      </p:to>
                                    </p:set>
                                    <p:animEffect transition="in" filter="wipe(left)">
                                      <p:cBhvr>
                                        <p:cTn id="152" dur="500"/>
                                        <p:tgtEl>
                                          <p:spTgt spid="61">
                                            <p:txEl>
                                              <p:pRg st="0" end="0"/>
                                            </p:txEl>
                                          </p:spTgt>
                                        </p:tgtEl>
                                      </p:cBhvr>
                                    </p:animEffect>
                                  </p:childTnLst>
                                </p:cTn>
                              </p:par>
                              <p:par>
                                <p:cTn id="153" presetID="22" presetClass="entr" presetSubtype="8" fill="hold" grpId="0" nodeType="withEffect">
                                  <p:stCondLst>
                                    <p:cond delay="300"/>
                                  </p:stCondLst>
                                  <p:childTnLst>
                                    <p:set>
                                      <p:cBhvr>
                                        <p:cTn id="154" dur="1" fill="hold">
                                          <p:stCondLst>
                                            <p:cond delay="0"/>
                                          </p:stCondLst>
                                        </p:cTn>
                                        <p:tgtEl>
                                          <p:spTgt spid="62">
                                            <p:txEl>
                                              <p:pRg st="0" end="0"/>
                                            </p:txEl>
                                          </p:spTgt>
                                        </p:tgtEl>
                                        <p:attrNameLst>
                                          <p:attrName>style.visibility</p:attrName>
                                        </p:attrNameLst>
                                      </p:cBhvr>
                                      <p:to>
                                        <p:strVal val="visible"/>
                                      </p:to>
                                    </p:set>
                                    <p:animEffect transition="in" filter="wipe(left)">
                                      <p:cBhvr>
                                        <p:cTn id="155" dur="500"/>
                                        <p:tgtEl>
                                          <p:spTgt spid="62">
                                            <p:txEl>
                                              <p:pRg st="0" end="0"/>
                                            </p:txEl>
                                          </p:spTgt>
                                        </p:tgtEl>
                                      </p:cBhvr>
                                    </p:animEffect>
                                  </p:childTnLst>
                                </p:cTn>
                              </p:par>
                            </p:childTnLst>
                          </p:cTn>
                        </p:par>
                        <p:par>
                          <p:cTn id="156" fill="hold">
                            <p:stCondLst>
                              <p:cond delay="6950"/>
                            </p:stCondLst>
                            <p:childTnLst>
                              <p:par>
                                <p:cTn id="157" presetID="22" presetClass="entr" presetSubtype="8" fill="hold" grpId="0" nodeType="afterEffect">
                                  <p:stCondLst>
                                    <p:cond delay="0"/>
                                  </p:stCondLst>
                                  <p:childTnLst>
                                    <p:set>
                                      <p:cBhvr>
                                        <p:cTn id="158" dur="1" fill="hold">
                                          <p:stCondLst>
                                            <p:cond delay="0"/>
                                          </p:stCondLst>
                                        </p:cTn>
                                        <p:tgtEl>
                                          <p:spTgt spid="23"/>
                                        </p:tgtEl>
                                        <p:attrNameLst>
                                          <p:attrName>style.visibility</p:attrName>
                                        </p:attrNameLst>
                                      </p:cBhvr>
                                      <p:to>
                                        <p:strVal val="visible"/>
                                      </p:to>
                                    </p:set>
                                    <p:animEffect transition="in" filter="wipe(left)">
                                      <p:cBhvr>
                                        <p:cTn id="1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5" grpId="0" animBg="1"/>
      <p:bldP spid="26" grpId="0" animBg="1"/>
      <p:bldP spid="27" grpId="0" animBg="1"/>
      <p:bldP spid="28" grpId="0" animBg="1"/>
      <p:bldP spid="29" grpId="0" build="p">
        <p:tmplLst>
          <p:tmpl lvl="1">
            <p:tnLst>
              <p:par>
                <p:cTn presetID="2" presetClass="entr" presetSubtype="1"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0-#ppt_h/2"/>
                          </p:val>
                        </p:tav>
                        <p:tav tm="100000">
                          <p:val>
                            <p:strVal val="#ppt_y"/>
                          </p:val>
                        </p:tav>
                      </p:tavLst>
                    </p:anim>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30" grpId="0" build="p">
        <p:tmplLst>
          <p:tmpl lvl="1">
            <p:tnLst>
              <p:par>
                <p:cTn presetID="22" presetClass="entr" presetSubtype="8"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withEffect">
                  <p:stCondLst>
                    <p:cond delay="30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animBg="1"/>
      <p:bldP spid="35" grpId="0" animBg="1"/>
      <p:bldP spid="36" grpId="0" animBg="1"/>
      <p:bldP spid="37" grpId="0" build="p">
        <p:tmplLst>
          <p:tmpl lvl="1">
            <p:tnLst>
              <p:par>
                <p:cTn presetID="2" presetClass="entr" presetSubtype="1"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1" de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2" presetClass="entr" presetSubtype="8"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build="p">
        <p:tmplLst>
          <p:tmpl lvl="1">
            <p:tnLst>
              <p:par>
                <p:cTn presetID="22" presetClass="entr" presetSubtype="8"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2" presetClass="entr" presetSubtype="8" fill="hold" nodeType="withEffect">
                  <p:stCondLst>
                    <p:cond delay="3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animBg="1"/>
      <p:bldP spid="44" grpId="0" animBg="1"/>
      <p:bldP spid="45" grpId="0" animBg="1"/>
      <p:bldP spid="46" grpId="0" animBg="1"/>
      <p:bldP spid="47" grpId="0" build="p">
        <p:tmplLst>
          <p:tmpl lvl="1">
            <p:tnLst>
              <p:par>
                <p:cTn presetID="2" presetClass="entr" presetSubtype="1"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0-#ppt_h/2"/>
                          </p:val>
                        </p:tav>
                        <p:tav tm="100000">
                          <p:val>
                            <p:strVal val="#ppt_y"/>
                          </p:val>
                        </p:tav>
                      </p:tavLst>
                    </p:anim>
                  </p:childTnLst>
                </p:cTn>
              </p:par>
            </p:tnLst>
          </p:tmpl>
        </p:tmplLst>
      </p:bldP>
      <p:bldP spid="48" grpId="0" build="p">
        <p:tmplLst>
          <p:tmpl lvl="1">
            <p:tnLst>
              <p:par>
                <p:cTn presetID="2" presetClass="entr" presetSubtype="1" decel="10000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ppt_x"/>
                          </p:val>
                        </p:tav>
                        <p:tav tm="100000">
                          <p:val>
                            <p:strVal val="#ppt_x"/>
                          </p:val>
                        </p:tav>
                      </p:tavLst>
                    </p:anim>
                    <p:anim calcmode="lin" valueType="num">
                      <p:cBhvr additive="base">
                        <p:cTn dur="750" fill="hold"/>
                        <p:tgtEl>
                          <p:spTgt spid="48"/>
                        </p:tgtEl>
                        <p:attrNameLst>
                          <p:attrName>ppt_y</p:attrName>
                        </p:attrNameLst>
                      </p:cBhvr>
                      <p:tavLst>
                        <p:tav tm="0">
                          <p:val>
                            <p:strVal val="0-#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build="p">
        <p:tmplLst>
          <p:tmpl lvl="1">
            <p:tnLst>
              <p:par>
                <p:cTn presetID="22" presetClass="entr" presetSubtype="8"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2" presetClass="entr" presetSubtype="8" fill="hold" nodeType="withEffect">
                  <p:stCondLst>
                    <p:cond delay="3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animBg="1"/>
      <p:bldP spid="54" grpId="0" animBg="1"/>
      <p:bldP spid="55" grpId="0" animBg="1"/>
      <p:bldP spid="56" grpId="0" animBg="1"/>
      <p:bldP spid="57" grpId="0" build="p">
        <p:tmplLst>
          <p:tmpl lvl="1">
            <p:tnLst>
              <p:par>
                <p:cTn presetID="2" presetClass="entr" presetSubtype="1" decel="100000" fill="hold" nodeType="withEffect">
                  <p:stCondLst>
                    <p:cond delay="2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750" fill="hold"/>
                        <p:tgtEl>
                          <p:spTgt spid="57"/>
                        </p:tgtEl>
                        <p:attrNameLst>
                          <p:attrName>ppt_x</p:attrName>
                        </p:attrNameLst>
                      </p:cBhvr>
                      <p:tavLst>
                        <p:tav tm="0">
                          <p:val>
                            <p:strVal val="#ppt_x"/>
                          </p:val>
                        </p:tav>
                        <p:tav tm="100000">
                          <p:val>
                            <p:strVal val="#ppt_x"/>
                          </p:val>
                        </p:tav>
                      </p:tavLst>
                    </p:anim>
                    <p:anim calcmode="lin" valueType="num">
                      <p:cBhvr additive="base">
                        <p:cTn dur="750" fill="hold"/>
                        <p:tgtEl>
                          <p:spTgt spid="57"/>
                        </p:tgtEl>
                        <p:attrNameLst>
                          <p:attrName>ppt_y</p:attrName>
                        </p:attrNameLst>
                      </p:cBhvr>
                      <p:tavLst>
                        <p:tav tm="0">
                          <p:val>
                            <p:strVal val="0-#ppt_h/2"/>
                          </p:val>
                        </p:tav>
                        <p:tav tm="100000">
                          <p:val>
                            <p:strVal val="#ppt_y"/>
                          </p:val>
                        </p:tav>
                      </p:tavLst>
                    </p:anim>
                  </p:childTnLst>
                </p:cTn>
              </p:par>
            </p:tnLst>
          </p:tmpl>
        </p:tmplLst>
      </p:bldP>
      <p:bldP spid="58" grpId="0" build="p">
        <p:tmplLst>
          <p:tmpl lvl="1">
            <p:tnLst>
              <p:par>
                <p:cTn presetID="2" presetClass="entr" presetSubtype="1" decel="100000" fill="hold" nodeType="withEffect">
                  <p:stCondLst>
                    <p:cond delay="25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750" fill="hold"/>
                        <p:tgtEl>
                          <p:spTgt spid="58"/>
                        </p:tgtEl>
                        <p:attrNameLst>
                          <p:attrName>ppt_x</p:attrName>
                        </p:attrNameLst>
                      </p:cBhvr>
                      <p:tavLst>
                        <p:tav tm="0">
                          <p:val>
                            <p:strVal val="#ppt_x"/>
                          </p:val>
                        </p:tav>
                        <p:tav tm="100000">
                          <p:val>
                            <p:strVal val="#ppt_x"/>
                          </p:val>
                        </p:tav>
                      </p:tavLst>
                    </p:anim>
                    <p:anim calcmode="lin" valueType="num">
                      <p:cBhvr additive="base">
                        <p:cTn dur="750" fill="hold"/>
                        <p:tgtEl>
                          <p:spTgt spid="58"/>
                        </p:tgtEl>
                        <p:attrNameLst>
                          <p:attrName>ppt_y</p:attrName>
                        </p:attrNameLst>
                      </p:cBhvr>
                      <p:tavLst>
                        <p:tav tm="0">
                          <p:val>
                            <p:strVal val="0-#ppt_h/2"/>
                          </p:val>
                        </p:tav>
                        <p:tav tm="100000">
                          <p:val>
                            <p:strVal val="#ppt_y"/>
                          </p:val>
                        </p:tav>
                      </p:tavLst>
                    </p:anim>
                  </p:childTnLst>
                </p:cTn>
              </p:par>
            </p:tnLst>
          </p:tmpl>
        </p:tmplLst>
      </p:bldP>
      <p:bldP spid="59" grpId="0" build="p">
        <p:tmplLst>
          <p:tmpl lvl="1">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22" presetClass="entr" presetSubtype="8" fill="hold" nodeType="withEffect">
                  <p:stCondLst>
                    <p:cond delay="10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2" presetClass="entr" presetSubtype="8" fill="hold" nodeType="withEffect">
                  <p:stCondLst>
                    <p:cond delay="30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21289" y="4698914"/>
            <a:ext cx="5166812" cy="2908386"/>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21289" y="3578967"/>
            <a:ext cx="5166812"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1332240" y="4416703"/>
            <a:ext cx="161121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2"/>
          <p:cNvSpPr>
            <a:spLocks noGrp="1"/>
          </p:cNvSpPr>
          <p:nvPr>
            <p:ph type="body" sz="quarter" idx="14" hasCustomPrompt="1"/>
          </p:nvPr>
        </p:nvSpPr>
        <p:spPr>
          <a:xfrm>
            <a:off x="6560594" y="4698914"/>
            <a:ext cx="5166812" cy="2908386"/>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9" name="テキスト プレースホルダー 12"/>
          <p:cNvSpPr>
            <a:spLocks noGrp="1"/>
          </p:cNvSpPr>
          <p:nvPr>
            <p:ph type="body" sz="quarter" idx="15" hasCustomPrompt="1"/>
          </p:nvPr>
        </p:nvSpPr>
        <p:spPr>
          <a:xfrm>
            <a:off x="6560594" y="3578967"/>
            <a:ext cx="5166812"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 name="正方形/長方形 9"/>
          <p:cNvSpPr/>
          <p:nvPr userDrawn="1"/>
        </p:nvSpPr>
        <p:spPr>
          <a:xfrm>
            <a:off x="6671545" y="4416703"/>
            <a:ext cx="161121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12"/>
          <p:cNvSpPr>
            <a:spLocks noGrp="1"/>
          </p:cNvSpPr>
          <p:nvPr>
            <p:ph type="body" sz="quarter" idx="16" hasCustomPrompt="1"/>
          </p:nvPr>
        </p:nvSpPr>
        <p:spPr>
          <a:xfrm>
            <a:off x="11899899" y="4698914"/>
            <a:ext cx="5166812" cy="2908386"/>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2" name="テキスト プレースホルダー 12"/>
          <p:cNvSpPr>
            <a:spLocks noGrp="1"/>
          </p:cNvSpPr>
          <p:nvPr>
            <p:ph type="body" sz="quarter" idx="17" hasCustomPrompt="1"/>
          </p:nvPr>
        </p:nvSpPr>
        <p:spPr>
          <a:xfrm>
            <a:off x="11899899" y="3578967"/>
            <a:ext cx="5166812"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3" name="正方形/長方形 12"/>
          <p:cNvSpPr/>
          <p:nvPr userDrawn="1"/>
        </p:nvSpPr>
        <p:spPr>
          <a:xfrm>
            <a:off x="12010850" y="4416703"/>
            <a:ext cx="161121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33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 presetClass="entr" presetSubtype="8" decel="100000" fill="hold" grpId="0" nodeType="afterEffect">
                                  <p:stCondLst>
                                    <p:cond delay="25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2250"/>
                            </p:stCondLst>
                            <p:childTnLst>
                              <p:par>
                                <p:cTn id="31" presetID="2" presetClass="entr" presetSubtype="8" decel="100000" fill="hold" grpId="0" nodeType="afterEffect">
                                  <p:stCondLst>
                                    <p:cond delay="25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8"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 presetClass="entr" presetSubtype="8"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deas">
    <p:spTree>
      <p:nvGrpSpPr>
        <p:cNvPr id="1" name=""/>
        <p:cNvGrpSpPr/>
        <p:nvPr/>
      </p:nvGrpSpPr>
      <p:grpSpPr>
        <a:xfrm>
          <a:off x="0" y="0"/>
          <a:ext cx="0" cy="0"/>
          <a:chOff x="0" y="0"/>
          <a:chExt cx="0" cy="0"/>
        </a:xfrm>
      </p:grpSpPr>
      <p:sp>
        <p:nvSpPr>
          <p:cNvPr id="89" name="フリーフォーム 88"/>
          <p:cNvSpPr/>
          <p:nvPr userDrawn="1"/>
        </p:nvSpPr>
        <p:spPr>
          <a:xfrm flipH="1">
            <a:off x="7090483" y="3840023"/>
            <a:ext cx="1186761" cy="1961880"/>
          </a:xfrm>
          <a:custGeom>
            <a:avLst/>
            <a:gdLst>
              <a:gd name="connsiteX0" fmla="*/ 955911 w 1186761"/>
              <a:gd name="connsiteY0" fmla="*/ 0 h 1961880"/>
              <a:gd name="connsiteX1" fmla="*/ 967744 w 1186761"/>
              <a:gd name="connsiteY1" fmla="*/ 21021 h 1961880"/>
              <a:gd name="connsiteX2" fmla="*/ 1186761 w 1186761"/>
              <a:gd name="connsiteY2" fmla="*/ 944799 h 1961880"/>
              <a:gd name="connsiteX3" fmla="*/ 935168 w 1186761"/>
              <a:gd name="connsiteY3" fmla="*/ 1930146 h 1961880"/>
              <a:gd name="connsiteX4" fmla="*/ 916287 w 1186761"/>
              <a:gd name="connsiteY4" fmla="*/ 1961880 h 1961880"/>
              <a:gd name="connsiteX5" fmla="*/ 0 w 1186761"/>
              <a:gd name="connsiteY5" fmla="*/ 1432861 h 1961880"/>
              <a:gd name="connsiteX6" fmla="*/ 8472 w 1186761"/>
              <a:gd name="connsiteY6" fmla="*/ 1418915 h 1961880"/>
              <a:gd name="connsiteX7" fmla="*/ 128607 w 1186761"/>
              <a:gd name="connsiteY7" fmla="*/ 944466 h 1961880"/>
              <a:gd name="connsiteX8" fmla="*/ 59565 w 1186761"/>
              <a:gd name="connsiteY8" fmla="*/ 579492 h 1961880"/>
              <a:gd name="connsiteX9" fmla="*/ 37489 w 1186761"/>
              <a:gd name="connsiteY9" fmla="*/ 530251 h 19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761" h="1961880">
                <a:moveTo>
                  <a:pt x="955911" y="0"/>
                </a:moveTo>
                <a:lnTo>
                  <a:pt x="967744" y="21021"/>
                </a:lnTo>
                <a:cubicBezTo>
                  <a:pt x="1107849" y="298703"/>
                  <a:pt x="1186761" y="612536"/>
                  <a:pt x="1186761" y="944799"/>
                </a:cubicBezTo>
                <a:cubicBezTo>
                  <a:pt x="1186761" y="1301938"/>
                  <a:pt x="1095592" y="1637782"/>
                  <a:pt x="935168" y="1930146"/>
                </a:cubicBezTo>
                <a:lnTo>
                  <a:pt x="916287" y="1961880"/>
                </a:lnTo>
                <a:lnTo>
                  <a:pt x="0" y="1432861"/>
                </a:lnTo>
                <a:lnTo>
                  <a:pt x="8472" y="1418915"/>
                </a:lnTo>
                <a:cubicBezTo>
                  <a:pt x="85088" y="1277879"/>
                  <a:pt x="128607" y="1116255"/>
                  <a:pt x="128607" y="944466"/>
                </a:cubicBezTo>
                <a:cubicBezTo>
                  <a:pt x="128607" y="815625"/>
                  <a:pt x="104127" y="692501"/>
                  <a:pt x="59565" y="579492"/>
                </a:cubicBezTo>
                <a:lnTo>
                  <a:pt x="37489" y="53025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1" name="角丸四角形 50"/>
          <p:cNvSpPr/>
          <p:nvPr userDrawn="1"/>
        </p:nvSpPr>
        <p:spPr>
          <a:xfrm>
            <a:off x="8257714" y="7240469"/>
            <a:ext cx="1772573" cy="288717"/>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2" name="グループ化 91"/>
          <p:cNvGrpSpPr/>
          <p:nvPr userDrawn="1"/>
        </p:nvGrpSpPr>
        <p:grpSpPr>
          <a:xfrm>
            <a:off x="8257714" y="7624159"/>
            <a:ext cx="1772573" cy="598272"/>
            <a:chOff x="8257714" y="7948214"/>
            <a:chExt cx="1772573" cy="598272"/>
          </a:xfrm>
        </p:grpSpPr>
        <p:sp>
          <p:nvSpPr>
            <p:cNvPr id="52" name="角丸四角形 51"/>
            <p:cNvSpPr/>
            <p:nvPr userDrawn="1"/>
          </p:nvSpPr>
          <p:spPr>
            <a:xfrm>
              <a:off x="8257714" y="7948214"/>
              <a:ext cx="1772573" cy="288717"/>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円/楕円 7"/>
            <p:cNvSpPr/>
            <p:nvPr userDrawn="1"/>
          </p:nvSpPr>
          <p:spPr>
            <a:xfrm>
              <a:off x="8690097" y="8160953"/>
              <a:ext cx="907807" cy="385533"/>
            </a:xfrm>
            <a:custGeom>
              <a:avLst/>
              <a:gdLst/>
              <a:ahLst/>
              <a:cxnLst/>
              <a:rect l="l" t="t" r="r" b="b"/>
              <a:pathLst>
                <a:path w="758714" h="322215">
                  <a:moveTo>
                    <a:pt x="0" y="0"/>
                  </a:moveTo>
                  <a:lnTo>
                    <a:pt x="758714" y="0"/>
                  </a:lnTo>
                  <a:cubicBezTo>
                    <a:pt x="729497" y="182913"/>
                    <a:pt x="570695" y="322215"/>
                    <a:pt x="379357" y="322215"/>
                  </a:cubicBezTo>
                  <a:cubicBezTo>
                    <a:pt x="188019" y="322215"/>
                    <a:pt x="29217" y="182913"/>
                    <a:pt x="0"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76" name="フリーフォーム 75"/>
          <p:cNvSpPr/>
          <p:nvPr userDrawn="1"/>
        </p:nvSpPr>
        <p:spPr>
          <a:xfrm>
            <a:off x="9163230" y="2737514"/>
            <a:ext cx="1777378" cy="1596296"/>
          </a:xfrm>
          <a:custGeom>
            <a:avLst/>
            <a:gdLst>
              <a:gd name="connsiteX0" fmla="*/ 0 w 1777378"/>
              <a:gd name="connsiteY0" fmla="*/ 0 h 1596296"/>
              <a:gd name="connsiteX1" fmla="*/ 187100 w 1777378"/>
              <a:gd name="connsiteY1" fmla="*/ 9447 h 1596296"/>
              <a:gd name="connsiteX2" fmla="*/ 1720375 w 1777378"/>
              <a:gd name="connsiteY2" fmla="*/ 966454 h 1596296"/>
              <a:gd name="connsiteX3" fmla="*/ 1777378 w 1777378"/>
              <a:gd name="connsiteY3" fmla="*/ 1067720 h 1596296"/>
              <a:gd name="connsiteX4" fmla="*/ 861857 w 1777378"/>
              <a:gd name="connsiteY4" fmla="*/ 1596296 h 1596296"/>
              <a:gd name="connsiteX5" fmla="*/ 822105 w 1777378"/>
              <a:gd name="connsiteY5" fmla="*/ 1525677 h 1596296"/>
              <a:gd name="connsiteX6" fmla="*/ 78909 w 1777378"/>
              <a:gd name="connsiteY6" fmla="*/ 1061805 h 1596296"/>
              <a:gd name="connsiteX7" fmla="*/ 0 w 1777378"/>
              <a:gd name="connsiteY7" fmla="*/ 1057821 h 159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7378" h="1596296">
                <a:moveTo>
                  <a:pt x="0" y="0"/>
                </a:moveTo>
                <a:lnTo>
                  <a:pt x="187100" y="9447"/>
                </a:lnTo>
                <a:cubicBezTo>
                  <a:pt x="834286" y="75173"/>
                  <a:pt x="1392628" y="441426"/>
                  <a:pt x="1720375" y="966454"/>
                </a:cubicBezTo>
                <a:lnTo>
                  <a:pt x="1777378" y="1067720"/>
                </a:lnTo>
                <a:lnTo>
                  <a:pt x="861857" y="1596296"/>
                </a:lnTo>
                <a:lnTo>
                  <a:pt x="822105" y="1525677"/>
                </a:lnTo>
                <a:cubicBezTo>
                  <a:pt x="663243" y="1271190"/>
                  <a:pt x="392608" y="1093663"/>
                  <a:pt x="78909" y="1061805"/>
                </a:cubicBezTo>
                <a:lnTo>
                  <a:pt x="0" y="105782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 name="フリーフォーム 84"/>
          <p:cNvSpPr/>
          <p:nvPr userDrawn="1"/>
        </p:nvSpPr>
        <p:spPr>
          <a:xfrm>
            <a:off x="10007427" y="3840690"/>
            <a:ext cx="1186761" cy="1961880"/>
          </a:xfrm>
          <a:custGeom>
            <a:avLst/>
            <a:gdLst>
              <a:gd name="connsiteX0" fmla="*/ 955911 w 1186761"/>
              <a:gd name="connsiteY0" fmla="*/ 0 h 1961880"/>
              <a:gd name="connsiteX1" fmla="*/ 967744 w 1186761"/>
              <a:gd name="connsiteY1" fmla="*/ 21021 h 1961880"/>
              <a:gd name="connsiteX2" fmla="*/ 1186761 w 1186761"/>
              <a:gd name="connsiteY2" fmla="*/ 944799 h 1961880"/>
              <a:gd name="connsiteX3" fmla="*/ 935168 w 1186761"/>
              <a:gd name="connsiteY3" fmla="*/ 1930146 h 1961880"/>
              <a:gd name="connsiteX4" fmla="*/ 916287 w 1186761"/>
              <a:gd name="connsiteY4" fmla="*/ 1961880 h 1961880"/>
              <a:gd name="connsiteX5" fmla="*/ 0 w 1186761"/>
              <a:gd name="connsiteY5" fmla="*/ 1432861 h 1961880"/>
              <a:gd name="connsiteX6" fmla="*/ 8472 w 1186761"/>
              <a:gd name="connsiteY6" fmla="*/ 1418915 h 1961880"/>
              <a:gd name="connsiteX7" fmla="*/ 128607 w 1186761"/>
              <a:gd name="connsiteY7" fmla="*/ 944466 h 1961880"/>
              <a:gd name="connsiteX8" fmla="*/ 59565 w 1186761"/>
              <a:gd name="connsiteY8" fmla="*/ 579492 h 1961880"/>
              <a:gd name="connsiteX9" fmla="*/ 37489 w 1186761"/>
              <a:gd name="connsiteY9" fmla="*/ 530251 h 19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761" h="1961880">
                <a:moveTo>
                  <a:pt x="955911" y="0"/>
                </a:moveTo>
                <a:lnTo>
                  <a:pt x="967744" y="21021"/>
                </a:lnTo>
                <a:cubicBezTo>
                  <a:pt x="1107849" y="298703"/>
                  <a:pt x="1186761" y="612536"/>
                  <a:pt x="1186761" y="944799"/>
                </a:cubicBezTo>
                <a:cubicBezTo>
                  <a:pt x="1186761" y="1301938"/>
                  <a:pt x="1095592" y="1637782"/>
                  <a:pt x="935168" y="1930146"/>
                </a:cubicBezTo>
                <a:lnTo>
                  <a:pt x="916287" y="1961880"/>
                </a:lnTo>
                <a:lnTo>
                  <a:pt x="0" y="1432861"/>
                </a:lnTo>
                <a:lnTo>
                  <a:pt x="8472" y="1418915"/>
                </a:lnTo>
                <a:cubicBezTo>
                  <a:pt x="85088" y="1277879"/>
                  <a:pt x="128607" y="1116255"/>
                  <a:pt x="128607" y="944466"/>
                </a:cubicBezTo>
                <a:cubicBezTo>
                  <a:pt x="128607" y="815625"/>
                  <a:pt x="104127" y="692501"/>
                  <a:pt x="59565" y="579492"/>
                </a:cubicBezTo>
                <a:lnTo>
                  <a:pt x="37489" y="53025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 name="フリーフォーム 86"/>
          <p:cNvSpPr/>
          <p:nvPr userDrawn="1"/>
        </p:nvSpPr>
        <p:spPr>
          <a:xfrm>
            <a:off x="9170850" y="5318355"/>
            <a:ext cx="1736803" cy="1828474"/>
          </a:xfrm>
          <a:custGeom>
            <a:avLst/>
            <a:gdLst>
              <a:gd name="connsiteX0" fmla="*/ 820151 w 1736803"/>
              <a:gd name="connsiteY0" fmla="*/ 0 h 1828474"/>
              <a:gd name="connsiteX1" fmla="*/ 1736803 w 1736803"/>
              <a:gd name="connsiteY1" fmla="*/ 529229 h 1828474"/>
              <a:gd name="connsiteX2" fmla="*/ 1706134 w 1736803"/>
              <a:gd name="connsiteY2" fmla="*/ 580773 h 1828474"/>
              <a:gd name="connsiteX3" fmla="*/ 863426 w 1736803"/>
              <a:gd name="connsiteY3" fmla="*/ 1323103 h 1828474"/>
              <a:gd name="connsiteX4" fmla="*/ 863426 w 1736803"/>
              <a:gd name="connsiteY4" fmla="*/ 1656254 h 1828474"/>
              <a:gd name="connsiteX5" fmla="*/ 691206 w 1736803"/>
              <a:gd name="connsiteY5" fmla="*/ 1828474 h 1828474"/>
              <a:gd name="connsiteX6" fmla="*/ 0 w 1736803"/>
              <a:gd name="connsiteY6" fmla="*/ 1828474 h 1828474"/>
              <a:gd name="connsiteX7" fmla="*/ 0 w 1736803"/>
              <a:gd name="connsiteY7" fmla="*/ 466443 h 1828474"/>
              <a:gd name="connsiteX8" fmla="*/ 103912 w 1736803"/>
              <a:gd name="connsiteY8" fmla="*/ 459888 h 1828474"/>
              <a:gd name="connsiteX9" fmla="*/ 802510 w 1736803"/>
              <a:gd name="connsiteY9" fmla="*/ 29039 h 18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6803" h="1828474">
                <a:moveTo>
                  <a:pt x="820151" y="0"/>
                </a:moveTo>
                <a:lnTo>
                  <a:pt x="1736803" y="529229"/>
                </a:lnTo>
                <a:lnTo>
                  <a:pt x="1706134" y="580773"/>
                </a:lnTo>
                <a:cubicBezTo>
                  <a:pt x="1500692" y="900188"/>
                  <a:pt x="1208884" y="1158671"/>
                  <a:pt x="863426" y="1323103"/>
                </a:cubicBezTo>
                <a:lnTo>
                  <a:pt x="863426" y="1656254"/>
                </a:lnTo>
                <a:cubicBezTo>
                  <a:pt x="863426" y="1751369"/>
                  <a:pt x="786321" y="1828474"/>
                  <a:pt x="691206" y="1828474"/>
                </a:cubicBezTo>
                <a:lnTo>
                  <a:pt x="0" y="1828474"/>
                </a:lnTo>
                <a:lnTo>
                  <a:pt x="0" y="466443"/>
                </a:lnTo>
                <a:lnTo>
                  <a:pt x="103912" y="459888"/>
                </a:lnTo>
                <a:cubicBezTo>
                  <a:pt x="394509" y="422949"/>
                  <a:pt x="645995" y="260712"/>
                  <a:pt x="802510" y="29039"/>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 name="フリーフォーム 87"/>
          <p:cNvSpPr/>
          <p:nvPr userDrawn="1"/>
        </p:nvSpPr>
        <p:spPr>
          <a:xfrm flipH="1">
            <a:off x="7344063" y="2736847"/>
            <a:ext cx="1777378" cy="1596296"/>
          </a:xfrm>
          <a:custGeom>
            <a:avLst/>
            <a:gdLst>
              <a:gd name="connsiteX0" fmla="*/ 0 w 1777378"/>
              <a:gd name="connsiteY0" fmla="*/ 0 h 1596296"/>
              <a:gd name="connsiteX1" fmla="*/ 187100 w 1777378"/>
              <a:gd name="connsiteY1" fmla="*/ 9447 h 1596296"/>
              <a:gd name="connsiteX2" fmla="*/ 1720375 w 1777378"/>
              <a:gd name="connsiteY2" fmla="*/ 966454 h 1596296"/>
              <a:gd name="connsiteX3" fmla="*/ 1777378 w 1777378"/>
              <a:gd name="connsiteY3" fmla="*/ 1067720 h 1596296"/>
              <a:gd name="connsiteX4" fmla="*/ 861857 w 1777378"/>
              <a:gd name="connsiteY4" fmla="*/ 1596296 h 1596296"/>
              <a:gd name="connsiteX5" fmla="*/ 822105 w 1777378"/>
              <a:gd name="connsiteY5" fmla="*/ 1525677 h 1596296"/>
              <a:gd name="connsiteX6" fmla="*/ 78909 w 1777378"/>
              <a:gd name="connsiteY6" fmla="*/ 1061805 h 1596296"/>
              <a:gd name="connsiteX7" fmla="*/ 0 w 1777378"/>
              <a:gd name="connsiteY7" fmla="*/ 1057821 h 159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7378" h="1596296">
                <a:moveTo>
                  <a:pt x="0" y="0"/>
                </a:moveTo>
                <a:lnTo>
                  <a:pt x="187100" y="9447"/>
                </a:lnTo>
                <a:cubicBezTo>
                  <a:pt x="834286" y="75173"/>
                  <a:pt x="1392628" y="441426"/>
                  <a:pt x="1720375" y="966454"/>
                </a:cubicBezTo>
                <a:lnTo>
                  <a:pt x="1777378" y="1067720"/>
                </a:lnTo>
                <a:lnTo>
                  <a:pt x="861857" y="1596296"/>
                </a:lnTo>
                <a:lnTo>
                  <a:pt x="822105" y="1525677"/>
                </a:lnTo>
                <a:cubicBezTo>
                  <a:pt x="663243" y="1271190"/>
                  <a:pt x="392608" y="1093663"/>
                  <a:pt x="78909" y="1061805"/>
                </a:cubicBezTo>
                <a:lnTo>
                  <a:pt x="0" y="1057821"/>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 name="フリーフォーム 89"/>
          <p:cNvSpPr/>
          <p:nvPr userDrawn="1"/>
        </p:nvSpPr>
        <p:spPr>
          <a:xfrm flipH="1">
            <a:off x="7377018" y="5317688"/>
            <a:ext cx="1736803" cy="1828474"/>
          </a:xfrm>
          <a:custGeom>
            <a:avLst/>
            <a:gdLst>
              <a:gd name="connsiteX0" fmla="*/ 820151 w 1736803"/>
              <a:gd name="connsiteY0" fmla="*/ 0 h 1828474"/>
              <a:gd name="connsiteX1" fmla="*/ 1736803 w 1736803"/>
              <a:gd name="connsiteY1" fmla="*/ 529229 h 1828474"/>
              <a:gd name="connsiteX2" fmla="*/ 1706134 w 1736803"/>
              <a:gd name="connsiteY2" fmla="*/ 580773 h 1828474"/>
              <a:gd name="connsiteX3" fmla="*/ 863426 w 1736803"/>
              <a:gd name="connsiteY3" fmla="*/ 1323103 h 1828474"/>
              <a:gd name="connsiteX4" fmla="*/ 863426 w 1736803"/>
              <a:gd name="connsiteY4" fmla="*/ 1656254 h 1828474"/>
              <a:gd name="connsiteX5" fmla="*/ 691206 w 1736803"/>
              <a:gd name="connsiteY5" fmla="*/ 1828474 h 1828474"/>
              <a:gd name="connsiteX6" fmla="*/ 0 w 1736803"/>
              <a:gd name="connsiteY6" fmla="*/ 1828474 h 1828474"/>
              <a:gd name="connsiteX7" fmla="*/ 0 w 1736803"/>
              <a:gd name="connsiteY7" fmla="*/ 466443 h 1828474"/>
              <a:gd name="connsiteX8" fmla="*/ 103912 w 1736803"/>
              <a:gd name="connsiteY8" fmla="*/ 459888 h 1828474"/>
              <a:gd name="connsiteX9" fmla="*/ 802510 w 1736803"/>
              <a:gd name="connsiteY9" fmla="*/ 29039 h 18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6803" h="1828474">
                <a:moveTo>
                  <a:pt x="820151" y="0"/>
                </a:moveTo>
                <a:lnTo>
                  <a:pt x="1736803" y="529229"/>
                </a:lnTo>
                <a:lnTo>
                  <a:pt x="1706134" y="580773"/>
                </a:lnTo>
                <a:cubicBezTo>
                  <a:pt x="1500692" y="900188"/>
                  <a:pt x="1208884" y="1158671"/>
                  <a:pt x="863426" y="1323103"/>
                </a:cubicBezTo>
                <a:lnTo>
                  <a:pt x="863426" y="1656254"/>
                </a:lnTo>
                <a:cubicBezTo>
                  <a:pt x="863426" y="1751369"/>
                  <a:pt x="786321" y="1828474"/>
                  <a:pt x="691206" y="1828474"/>
                </a:cubicBezTo>
                <a:lnTo>
                  <a:pt x="0" y="1828474"/>
                </a:lnTo>
                <a:lnTo>
                  <a:pt x="0" y="466443"/>
                </a:lnTo>
                <a:lnTo>
                  <a:pt x="103912" y="459888"/>
                </a:lnTo>
                <a:cubicBezTo>
                  <a:pt x="394509" y="422949"/>
                  <a:pt x="645995" y="260712"/>
                  <a:pt x="802510" y="29039"/>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図プレースホルダー 25"/>
          <p:cNvSpPr>
            <a:spLocks noGrp="1"/>
          </p:cNvSpPr>
          <p:nvPr>
            <p:ph type="pic" sz="quarter" idx="14" hasCustomPrompt="1"/>
          </p:nvPr>
        </p:nvSpPr>
        <p:spPr>
          <a:xfrm>
            <a:off x="9606200" y="3206428"/>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4" name="図プレースホルダー 25"/>
          <p:cNvSpPr>
            <a:spLocks noGrp="1"/>
          </p:cNvSpPr>
          <p:nvPr>
            <p:ph type="pic" sz="quarter" idx="15" hasCustomPrompt="1"/>
          </p:nvPr>
        </p:nvSpPr>
        <p:spPr>
          <a:xfrm>
            <a:off x="10355359" y="4571965"/>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5" name="図プレースホルダー 25"/>
          <p:cNvSpPr>
            <a:spLocks noGrp="1"/>
          </p:cNvSpPr>
          <p:nvPr>
            <p:ph type="pic" sz="quarter" idx="16" hasCustomPrompt="1"/>
          </p:nvPr>
        </p:nvSpPr>
        <p:spPr>
          <a:xfrm>
            <a:off x="9606200" y="5809251"/>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6" name="図プレースホルダー 25"/>
          <p:cNvSpPr>
            <a:spLocks noGrp="1"/>
          </p:cNvSpPr>
          <p:nvPr>
            <p:ph type="pic" sz="quarter" idx="17" hasCustomPrompt="1"/>
          </p:nvPr>
        </p:nvSpPr>
        <p:spPr>
          <a:xfrm>
            <a:off x="8127545" y="5809251"/>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7" name="図プレースホルダー 25"/>
          <p:cNvSpPr>
            <a:spLocks noGrp="1"/>
          </p:cNvSpPr>
          <p:nvPr>
            <p:ph type="pic" sz="quarter" idx="18" hasCustomPrompt="1"/>
          </p:nvPr>
        </p:nvSpPr>
        <p:spPr>
          <a:xfrm>
            <a:off x="7438415" y="4566571"/>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8" name="図プレースホルダー 25"/>
          <p:cNvSpPr>
            <a:spLocks noGrp="1"/>
          </p:cNvSpPr>
          <p:nvPr>
            <p:ph type="pic" sz="quarter" idx="19" hasCustomPrompt="1"/>
          </p:nvPr>
        </p:nvSpPr>
        <p:spPr>
          <a:xfrm>
            <a:off x="8127545" y="3206428"/>
            <a:ext cx="490896" cy="490896"/>
          </a:xfrm>
        </p:spPr>
        <p:txBody>
          <a:bodyPr>
            <a:normAutofit/>
          </a:bodyPr>
          <a:lstStyle>
            <a:lvl1pPr>
              <a:defRPr sz="1100">
                <a:solidFill>
                  <a:schemeClr val="bg1"/>
                </a:solidFill>
              </a:defRPr>
            </a:lvl1pPr>
          </a:lstStyle>
          <a:p>
            <a:r>
              <a:rPr kumimoji="1" lang="en-US" altLang="ja-JP" dirty="0"/>
              <a:t>Icon</a:t>
            </a:r>
            <a:endParaRPr kumimoji="1" lang="ja-JP" altLang="en-US" dirty="0"/>
          </a:p>
        </p:txBody>
      </p:sp>
      <p:sp>
        <p:nvSpPr>
          <p:cNvPr id="99" name="テキスト プレースホルダー 12"/>
          <p:cNvSpPr>
            <a:spLocks noGrp="1"/>
          </p:cNvSpPr>
          <p:nvPr>
            <p:ph type="body" sz="quarter" idx="12" hasCustomPrompt="1"/>
          </p:nvPr>
        </p:nvSpPr>
        <p:spPr>
          <a:xfrm>
            <a:off x="6054938" y="8866801"/>
            <a:ext cx="6178123" cy="535813"/>
          </a:xfrm>
        </p:spPr>
        <p:txBody>
          <a:bodyPr>
            <a:normAutofit/>
          </a:bodyPr>
          <a:lstStyle>
            <a:lvl1pPr algn="ctr">
              <a:spcBef>
                <a:spcPts val="0"/>
              </a:spcBef>
              <a:defRPr sz="1800" baseline="0"/>
            </a:lvl1pPr>
          </a:lstStyle>
          <a:p>
            <a:pPr lvl="0"/>
            <a:r>
              <a:rPr kumimoji="1" lang="en-US" altLang="ja-JP" dirty="0"/>
              <a:t>Text goes here</a:t>
            </a:r>
            <a:endParaRPr kumimoji="1" lang="ja-JP" altLang="en-US" dirty="0"/>
          </a:p>
        </p:txBody>
      </p:sp>
      <p:sp>
        <p:nvSpPr>
          <p:cNvPr id="100" name="テキスト プレースホルダー 12"/>
          <p:cNvSpPr>
            <a:spLocks noGrp="1"/>
          </p:cNvSpPr>
          <p:nvPr>
            <p:ph type="body" sz="quarter" idx="20" hasCustomPrompt="1"/>
          </p:nvPr>
        </p:nvSpPr>
        <p:spPr>
          <a:xfrm>
            <a:off x="6054938" y="8327013"/>
            <a:ext cx="6178123" cy="586840"/>
          </a:xfrm>
        </p:spPr>
        <p:txBody>
          <a:bodyPr anchor="b">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5" name="テキスト プレースホルダー 12"/>
          <p:cNvSpPr>
            <a:spLocks noGrp="1"/>
          </p:cNvSpPr>
          <p:nvPr>
            <p:ph type="body" sz="quarter" idx="21" hasCustomPrompt="1"/>
          </p:nvPr>
        </p:nvSpPr>
        <p:spPr>
          <a:xfrm>
            <a:off x="11744227" y="6687801"/>
            <a:ext cx="4608971" cy="913630"/>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106" name="テキスト プレースホルダー 12"/>
          <p:cNvSpPr>
            <a:spLocks noGrp="1"/>
          </p:cNvSpPr>
          <p:nvPr>
            <p:ph type="body" sz="quarter" idx="22" hasCustomPrompt="1"/>
          </p:nvPr>
        </p:nvSpPr>
        <p:spPr>
          <a:xfrm>
            <a:off x="11744228" y="6190387"/>
            <a:ext cx="4608971" cy="544466"/>
          </a:xfrm>
        </p:spPr>
        <p:txBody>
          <a:bodyPr anchor="b">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7" name="テキスト プレースホルダー 12"/>
          <p:cNvSpPr>
            <a:spLocks noGrp="1"/>
          </p:cNvSpPr>
          <p:nvPr>
            <p:ph type="body" sz="quarter" idx="23" hasCustomPrompt="1"/>
          </p:nvPr>
        </p:nvSpPr>
        <p:spPr>
          <a:xfrm>
            <a:off x="11744226" y="4699440"/>
            <a:ext cx="4608971" cy="913630"/>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108" name="テキスト プレースホルダー 12"/>
          <p:cNvSpPr>
            <a:spLocks noGrp="1"/>
          </p:cNvSpPr>
          <p:nvPr>
            <p:ph type="body" sz="quarter" idx="24" hasCustomPrompt="1"/>
          </p:nvPr>
        </p:nvSpPr>
        <p:spPr>
          <a:xfrm>
            <a:off x="11744227" y="4202026"/>
            <a:ext cx="4608971" cy="544466"/>
          </a:xfrm>
        </p:spPr>
        <p:txBody>
          <a:bodyPr anchor="b">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09" name="テキスト プレースホルダー 12"/>
          <p:cNvSpPr>
            <a:spLocks noGrp="1"/>
          </p:cNvSpPr>
          <p:nvPr>
            <p:ph type="body" sz="quarter" idx="25" hasCustomPrompt="1"/>
          </p:nvPr>
        </p:nvSpPr>
        <p:spPr>
          <a:xfrm>
            <a:off x="11010972" y="2654827"/>
            <a:ext cx="4608971" cy="913630"/>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110" name="テキスト プレースホルダー 12"/>
          <p:cNvSpPr>
            <a:spLocks noGrp="1"/>
          </p:cNvSpPr>
          <p:nvPr>
            <p:ph type="body" sz="quarter" idx="26" hasCustomPrompt="1"/>
          </p:nvPr>
        </p:nvSpPr>
        <p:spPr>
          <a:xfrm>
            <a:off x="11010973" y="2157413"/>
            <a:ext cx="4608971" cy="544466"/>
          </a:xfrm>
        </p:spPr>
        <p:txBody>
          <a:bodyPr anchor="b">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1" name="テキスト プレースホルダー 12"/>
          <p:cNvSpPr>
            <a:spLocks noGrp="1"/>
          </p:cNvSpPr>
          <p:nvPr>
            <p:ph type="body" sz="quarter" idx="27" hasCustomPrompt="1"/>
          </p:nvPr>
        </p:nvSpPr>
        <p:spPr>
          <a:xfrm>
            <a:off x="2481511" y="2654827"/>
            <a:ext cx="4608971" cy="913630"/>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112" name="テキスト プレースホルダー 12"/>
          <p:cNvSpPr>
            <a:spLocks noGrp="1"/>
          </p:cNvSpPr>
          <p:nvPr>
            <p:ph type="body" sz="quarter" idx="28" hasCustomPrompt="1"/>
          </p:nvPr>
        </p:nvSpPr>
        <p:spPr>
          <a:xfrm>
            <a:off x="2481512" y="2176737"/>
            <a:ext cx="4608971" cy="525141"/>
          </a:xfrm>
        </p:spPr>
        <p:txBody>
          <a:bodyPr anchor="b">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3" name="テキスト プレースホルダー 12"/>
          <p:cNvSpPr>
            <a:spLocks noGrp="1"/>
          </p:cNvSpPr>
          <p:nvPr>
            <p:ph type="body" sz="quarter" idx="29" hasCustomPrompt="1"/>
          </p:nvPr>
        </p:nvSpPr>
        <p:spPr>
          <a:xfrm>
            <a:off x="1879065" y="4699017"/>
            <a:ext cx="4608971" cy="913630"/>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114" name="テキスト プレースホルダー 12"/>
          <p:cNvSpPr>
            <a:spLocks noGrp="1"/>
          </p:cNvSpPr>
          <p:nvPr>
            <p:ph type="body" sz="quarter" idx="30" hasCustomPrompt="1"/>
          </p:nvPr>
        </p:nvSpPr>
        <p:spPr>
          <a:xfrm>
            <a:off x="1879066" y="4220927"/>
            <a:ext cx="4608971" cy="525141"/>
          </a:xfrm>
        </p:spPr>
        <p:txBody>
          <a:bodyPr anchor="b">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5" name="テキスト プレースホルダー 12"/>
          <p:cNvSpPr>
            <a:spLocks noGrp="1"/>
          </p:cNvSpPr>
          <p:nvPr>
            <p:ph type="body" sz="quarter" idx="31" hasCustomPrompt="1"/>
          </p:nvPr>
        </p:nvSpPr>
        <p:spPr>
          <a:xfrm>
            <a:off x="1959396" y="6687909"/>
            <a:ext cx="4608971" cy="913630"/>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116" name="テキスト プレースホルダー 12"/>
          <p:cNvSpPr>
            <a:spLocks noGrp="1"/>
          </p:cNvSpPr>
          <p:nvPr>
            <p:ph type="body" sz="quarter" idx="32" hasCustomPrompt="1"/>
          </p:nvPr>
        </p:nvSpPr>
        <p:spPr>
          <a:xfrm>
            <a:off x="1959397" y="6209819"/>
            <a:ext cx="4608971" cy="525141"/>
          </a:xfrm>
        </p:spPr>
        <p:txBody>
          <a:bodyPr anchor="b">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cxnSp>
        <p:nvCxnSpPr>
          <p:cNvPr id="118" name="直線コネクタ 117"/>
          <p:cNvCxnSpPr>
            <a:stCxn id="93" idx="0"/>
            <a:endCxn id="110" idx="1"/>
          </p:cNvCxnSpPr>
          <p:nvPr userDrawn="1"/>
        </p:nvCxnSpPr>
        <p:spPr>
          <a:xfrm rot="5400000" flipH="1" flipV="1">
            <a:off x="10042919" y="2238375"/>
            <a:ext cx="776782" cy="1159325"/>
          </a:xfrm>
          <a:prstGeom prst="bentConnector2">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94" idx="3"/>
            <a:endCxn id="108" idx="1"/>
          </p:cNvCxnSpPr>
          <p:nvPr userDrawn="1"/>
        </p:nvCxnSpPr>
        <p:spPr>
          <a:xfrm flipV="1">
            <a:off x="10846255" y="4474259"/>
            <a:ext cx="897972" cy="343154"/>
          </a:xfrm>
          <a:prstGeom prst="bentConnector3">
            <a:avLst>
              <a:gd name="adj1"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a:stCxn id="95" idx="3"/>
            <a:endCxn id="106" idx="1"/>
          </p:cNvCxnSpPr>
          <p:nvPr userDrawn="1"/>
        </p:nvCxnSpPr>
        <p:spPr>
          <a:xfrm>
            <a:off x="10097096" y="6054699"/>
            <a:ext cx="1647132" cy="407921"/>
          </a:xfrm>
          <a:prstGeom prst="bentConnector3">
            <a:avLst>
              <a:gd name="adj1"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a:stCxn id="116" idx="3"/>
            <a:endCxn id="96" idx="1"/>
          </p:cNvCxnSpPr>
          <p:nvPr userDrawn="1"/>
        </p:nvCxnSpPr>
        <p:spPr>
          <a:xfrm flipV="1">
            <a:off x="6568368" y="6054699"/>
            <a:ext cx="1559177" cy="417691"/>
          </a:xfrm>
          <a:prstGeom prst="bentConnector3">
            <a:avLst>
              <a:gd name="adj1" fmla="val 50000"/>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a:stCxn id="114" idx="3"/>
            <a:endCxn id="97" idx="1"/>
          </p:cNvCxnSpPr>
          <p:nvPr userDrawn="1"/>
        </p:nvCxnSpPr>
        <p:spPr>
          <a:xfrm>
            <a:off x="6488037" y="4483498"/>
            <a:ext cx="950378" cy="328521"/>
          </a:xfrm>
          <a:prstGeom prst="bentConnector3">
            <a:avLst>
              <a:gd name="adj1" fmla="val 5000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a:stCxn id="112" idx="3"/>
            <a:endCxn id="98" idx="0"/>
          </p:cNvCxnSpPr>
          <p:nvPr userDrawn="1"/>
        </p:nvCxnSpPr>
        <p:spPr>
          <a:xfrm>
            <a:off x="7090483" y="2439308"/>
            <a:ext cx="1282510" cy="767120"/>
          </a:xfrm>
          <a:prstGeom prst="bentConnector2">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7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750" fill="hold"/>
                                        <p:tgtEl>
                                          <p:spTgt spid="51"/>
                                        </p:tgtEl>
                                        <p:attrNameLst>
                                          <p:attrName>ppt_x</p:attrName>
                                        </p:attrNameLst>
                                      </p:cBhvr>
                                      <p:tavLst>
                                        <p:tav tm="0">
                                          <p:val>
                                            <p:strVal val="#ppt_x"/>
                                          </p:val>
                                        </p:tav>
                                        <p:tav tm="100000">
                                          <p:val>
                                            <p:strVal val="#ppt_x"/>
                                          </p:val>
                                        </p:tav>
                                      </p:tavLst>
                                    </p:anim>
                                    <p:anim calcmode="lin" valueType="num">
                                      <p:cBhvr additive="base">
                                        <p:cTn id="8" dur="75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ppt_x"/>
                                          </p:val>
                                        </p:tav>
                                        <p:tav tm="100000">
                                          <p:val>
                                            <p:strVal val="#ppt_x"/>
                                          </p:val>
                                        </p:tav>
                                      </p:tavLst>
                                    </p:anim>
                                    <p:anim calcmode="lin" valueType="num">
                                      <p:cBhvr additive="base">
                                        <p:cTn id="12" dur="750" fill="hold"/>
                                        <p:tgtEl>
                                          <p:spTgt spid="92"/>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750" fill="hold"/>
                                        <p:tgtEl>
                                          <p:spTgt spid="76"/>
                                        </p:tgtEl>
                                        <p:attrNameLst>
                                          <p:attrName>ppt_x</p:attrName>
                                        </p:attrNameLst>
                                      </p:cBhvr>
                                      <p:tavLst>
                                        <p:tav tm="0">
                                          <p:val>
                                            <p:strVal val="0-#ppt_w/2"/>
                                          </p:val>
                                        </p:tav>
                                        <p:tav tm="100000">
                                          <p:val>
                                            <p:strVal val="#ppt_x"/>
                                          </p:val>
                                        </p:tav>
                                      </p:tavLst>
                                    </p:anim>
                                    <p:anim calcmode="lin" valueType="num">
                                      <p:cBhvr additive="base">
                                        <p:cTn id="16" dur="750" fill="hold"/>
                                        <p:tgtEl>
                                          <p:spTgt spid="76"/>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0-#ppt_w/2"/>
                                          </p:val>
                                        </p:tav>
                                        <p:tav tm="100000">
                                          <p:val>
                                            <p:strVal val="#ppt_x"/>
                                          </p:val>
                                        </p:tav>
                                      </p:tavLst>
                                    </p:anim>
                                    <p:anim calcmode="lin" valueType="num">
                                      <p:cBhvr additive="base">
                                        <p:cTn id="20" dur="750" fill="hold"/>
                                        <p:tgtEl>
                                          <p:spTgt spid="93"/>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750" fill="hold"/>
                                        <p:tgtEl>
                                          <p:spTgt spid="85"/>
                                        </p:tgtEl>
                                        <p:attrNameLst>
                                          <p:attrName>ppt_x</p:attrName>
                                        </p:attrNameLst>
                                      </p:cBhvr>
                                      <p:tavLst>
                                        <p:tav tm="0">
                                          <p:val>
                                            <p:strVal val="0-#ppt_w/2"/>
                                          </p:val>
                                        </p:tav>
                                        <p:tav tm="100000">
                                          <p:val>
                                            <p:strVal val="#ppt_x"/>
                                          </p:val>
                                        </p:tav>
                                      </p:tavLst>
                                    </p:anim>
                                    <p:anim calcmode="lin" valueType="num">
                                      <p:cBhvr additive="base">
                                        <p:cTn id="24" dur="750" fill="hold"/>
                                        <p:tgtEl>
                                          <p:spTgt spid="85"/>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750" fill="hold"/>
                                        <p:tgtEl>
                                          <p:spTgt spid="94"/>
                                        </p:tgtEl>
                                        <p:attrNameLst>
                                          <p:attrName>ppt_x</p:attrName>
                                        </p:attrNameLst>
                                      </p:cBhvr>
                                      <p:tavLst>
                                        <p:tav tm="0">
                                          <p:val>
                                            <p:strVal val="0-#ppt_w/2"/>
                                          </p:val>
                                        </p:tav>
                                        <p:tav tm="100000">
                                          <p:val>
                                            <p:strVal val="#ppt_x"/>
                                          </p:val>
                                        </p:tav>
                                      </p:tavLst>
                                    </p:anim>
                                    <p:anim calcmode="lin" valueType="num">
                                      <p:cBhvr additive="base">
                                        <p:cTn id="28" dur="750" fill="hold"/>
                                        <p:tgtEl>
                                          <p:spTgt spid="94"/>
                                        </p:tgtEl>
                                        <p:attrNameLst>
                                          <p:attrName>ppt_y</p:attrName>
                                        </p:attrNameLst>
                                      </p:cBhvr>
                                      <p:tavLst>
                                        <p:tav tm="0">
                                          <p:val>
                                            <p:strVal val="#ppt_y"/>
                                          </p:val>
                                        </p:tav>
                                        <p:tav tm="100000">
                                          <p:val>
                                            <p:strVal val="#ppt_y"/>
                                          </p:val>
                                        </p:tav>
                                      </p:tavLst>
                                    </p:anim>
                                  </p:childTnLst>
                                </p:cTn>
                              </p:par>
                              <p:par>
                                <p:cTn id="29" presetID="2" presetClass="entr" presetSubtype="9" decel="10000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additive="base">
                                        <p:cTn id="31" dur="750" fill="hold"/>
                                        <p:tgtEl>
                                          <p:spTgt spid="87"/>
                                        </p:tgtEl>
                                        <p:attrNameLst>
                                          <p:attrName>ppt_x</p:attrName>
                                        </p:attrNameLst>
                                      </p:cBhvr>
                                      <p:tavLst>
                                        <p:tav tm="0">
                                          <p:val>
                                            <p:strVal val="0-#ppt_w/2"/>
                                          </p:val>
                                        </p:tav>
                                        <p:tav tm="100000">
                                          <p:val>
                                            <p:strVal val="#ppt_x"/>
                                          </p:val>
                                        </p:tav>
                                      </p:tavLst>
                                    </p:anim>
                                    <p:anim calcmode="lin" valueType="num">
                                      <p:cBhvr additive="base">
                                        <p:cTn id="32" dur="750" fill="hold"/>
                                        <p:tgtEl>
                                          <p:spTgt spid="87"/>
                                        </p:tgtEl>
                                        <p:attrNameLst>
                                          <p:attrName>ppt_y</p:attrName>
                                        </p:attrNameLst>
                                      </p:cBhvr>
                                      <p:tavLst>
                                        <p:tav tm="0">
                                          <p:val>
                                            <p:strVal val="0-#ppt_h/2"/>
                                          </p:val>
                                        </p:tav>
                                        <p:tav tm="100000">
                                          <p:val>
                                            <p:strVal val="#ppt_y"/>
                                          </p:val>
                                        </p:tav>
                                      </p:tavLst>
                                    </p:anim>
                                  </p:childTnLst>
                                </p:cTn>
                              </p:par>
                              <p:par>
                                <p:cTn id="33" presetID="2" presetClass="entr" presetSubtype="9" decel="10000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additive="base">
                                        <p:cTn id="35" dur="750" fill="hold"/>
                                        <p:tgtEl>
                                          <p:spTgt spid="95"/>
                                        </p:tgtEl>
                                        <p:attrNameLst>
                                          <p:attrName>ppt_x</p:attrName>
                                        </p:attrNameLst>
                                      </p:cBhvr>
                                      <p:tavLst>
                                        <p:tav tm="0">
                                          <p:val>
                                            <p:strVal val="0-#ppt_w/2"/>
                                          </p:val>
                                        </p:tav>
                                        <p:tav tm="100000">
                                          <p:val>
                                            <p:strVal val="#ppt_x"/>
                                          </p:val>
                                        </p:tav>
                                      </p:tavLst>
                                    </p:anim>
                                    <p:anim calcmode="lin" valueType="num">
                                      <p:cBhvr additive="base">
                                        <p:cTn id="36" dur="750" fill="hold"/>
                                        <p:tgtEl>
                                          <p:spTgt spid="95"/>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750" fill="hold"/>
                                        <p:tgtEl>
                                          <p:spTgt spid="90"/>
                                        </p:tgtEl>
                                        <p:attrNameLst>
                                          <p:attrName>ppt_x</p:attrName>
                                        </p:attrNameLst>
                                      </p:cBhvr>
                                      <p:tavLst>
                                        <p:tav tm="0">
                                          <p:val>
                                            <p:strVal val="1+#ppt_w/2"/>
                                          </p:val>
                                        </p:tav>
                                        <p:tav tm="100000">
                                          <p:val>
                                            <p:strVal val="#ppt_x"/>
                                          </p:val>
                                        </p:tav>
                                      </p:tavLst>
                                    </p:anim>
                                    <p:anim calcmode="lin" valueType="num">
                                      <p:cBhvr additive="base">
                                        <p:cTn id="40" dur="750" fill="hold"/>
                                        <p:tgtEl>
                                          <p:spTgt spid="90"/>
                                        </p:tgtEl>
                                        <p:attrNameLst>
                                          <p:attrName>ppt_y</p:attrName>
                                        </p:attrNameLst>
                                      </p:cBhvr>
                                      <p:tavLst>
                                        <p:tav tm="0">
                                          <p:val>
                                            <p:strVal val="0-#ppt_h/2"/>
                                          </p:val>
                                        </p:tav>
                                        <p:tav tm="100000">
                                          <p:val>
                                            <p:strVal val="#ppt_y"/>
                                          </p:val>
                                        </p:tav>
                                      </p:tavLst>
                                    </p:anim>
                                  </p:childTnLst>
                                </p:cTn>
                              </p:par>
                              <p:par>
                                <p:cTn id="41" presetID="2" presetClass="entr" presetSubtype="3" decel="100000"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additive="base">
                                        <p:cTn id="43" dur="750" fill="hold"/>
                                        <p:tgtEl>
                                          <p:spTgt spid="96"/>
                                        </p:tgtEl>
                                        <p:attrNameLst>
                                          <p:attrName>ppt_x</p:attrName>
                                        </p:attrNameLst>
                                      </p:cBhvr>
                                      <p:tavLst>
                                        <p:tav tm="0">
                                          <p:val>
                                            <p:strVal val="1+#ppt_w/2"/>
                                          </p:val>
                                        </p:tav>
                                        <p:tav tm="100000">
                                          <p:val>
                                            <p:strVal val="#ppt_x"/>
                                          </p:val>
                                        </p:tav>
                                      </p:tavLst>
                                    </p:anim>
                                    <p:anim calcmode="lin" valueType="num">
                                      <p:cBhvr additive="base">
                                        <p:cTn id="44" dur="750" fill="hold"/>
                                        <p:tgtEl>
                                          <p:spTgt spid="96"/>
                                        </p:tgtEl>
                                        <p:attrNameLst>
                                          <p:attrName>ppt_y</p:attrName>
                                        </p:attrNameLst>
                                      </p:cBhvr>
                                      <p:tavLst>
                                        <p:tav tm="0">
                                          <p:val>
                                            <p:strVal val="0-#ppt_h/2"/>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89"/>
                                        </p:tgtEl>
                                        <p:attrNameLst>
                                          <p:attrName>style.visibility</p:attrName>
                                        </p:attrNameLst>
                                      </p:cBhvr>
                                      <p:to>
                                        <p:strVal val="visible"/>
                                      </p:to>
                                    </p:set>
                                    <p:anim calcmode="lin" valueType="num">
                                      <p:cBhvr additive="base">
                                        <p:cTn id="47" dur="750" fill="hold"/>
                                        <p:tgtEl>
                                          <p:spTgt spid="89"/>
                                        </p:tgtEl>
                                        <p:attrNameLst>
                                          <p:attrName>ppt_x</p:attrName>
                                        </p:attrNameLst>
                                      </p:cBhvr>
                                      <p:tavLst>
                                        <p:tav tm="0">
                                          <p:val>
                                            <p:strVal val="1+#ppt_w/2"/>
                                          </p:val>
                                        </p:tav>
                                        <p:tav tm="100000">
                                          <p:val>
                                            <p:strVal val="#ppt_x"/>
                                          </p:val>
                                        </p:tav>
                                      </p:tavLst>
                                    </p:anim>
                                    <p:anim calcmode="lin" valueType="num">
                                      <p:cBhvr additive="base">
                                        <p:cTn id="48" dur="750" fill="hold"/>
                                        <p:tgtEl>
                                          <p:spTgt spid="89"/>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additive="base">
                                        <p:cTn id="51" dur="750" fill="hold"/>
                                        <p:tgtEl>
                                          <p:spTgt spid="97"/>
                                        </p:tgtEl>
                                        <p:attrNameLst>
                                          <p:attrName>ppt_x</p:attrName>
                                        </p:attrNameLst>
                                      </p:cBhvr>
                                      <p:tavLst>
                                        <p:tav tm="0">
                                          <p:val>
                                            <p:strVal val="1+#ppt_w/2"/>
                                          </p:val>
                                        </p:tav>
                                        <p:tav tm="100000">
                                          <p:val>
                                            <p:strVal val="#ppt_x"/>
                                          </p:val>
                                        </p:tav>
                                      </p:tavLst>
                                    </p:anim>
                                    <p:anim calcmode="lin" valueType="num">
                                      <p:cBhvr additive="base">
                                        <p:cTn id="52" dur="750" fill="hold"/>
                                        <p:tgtEl>
                                          <p:spTgt spid="97"/>
                                        </p:tgtEl>
                                        <p:attrNameLst>
                                          <p:attrName>ppt_y</p:attrName>
                                        </p:attrNameLst>
                                      </p:cBhvr>
                                      <p:tavLst>
                                        <p:tav tm="0">
                                          <p:val>
                                            <p:strVal val="#ppt_y"/>
                                          </p:val>
                                        </p:tav>
                                        <p:tav tm="100000">
                                          <p:val>
                                            <p:strVal val="#ppt_y"/>
                                          </p:val>
                                        </p:tav>
                                      </p:tavLst>
                                    </p:anim>
                                  </p:childTnLst>
                                </p:cTn>
                              </p:par>
                              <p:par>
                                <p:cTn id="53" presetID="2" presetClass="entr" presetSubtype="6" decel="10000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750" fill="hold"/>
                                        <p:tgtEl>
                                          <p:spTgt spid="88"/>
                                        </p:tgtEl>
                                        <p:attrNameLst>
                                          <p:attrName>ppt_x</p:attrName>
                                        </p:attrNameLst>
                                      </p:cBhvr>
                                      <p:tavLst>
                                        <p:tav tm="0">
                                          <p:val>
                                            <p:strVal val="1+#ppt_w/2"/>
                                          </p:val>
                                        </p:tav>
                                        <p:tav tm="100000">
                                          <p:val>
                                            <p:strVal val="#ppt_x"/>
                                          </p:val>
                                        </p:tav>
                                      </p:tavLst>
                                    </p:anim>
                                    <p:anim calcmode="lin" valueType="num">
                                      <p:cBhvr additive="base">
                                        <p:cTn id="56" dur="750" fill="hold"/>
                                        <p:tgtEl>
                                          <p:spTgt spid="88"/>
                                        </p:tgtEl>
                                        <p:attrNameLst>
                                          <p:attrName>ppt_y</p:attrName>
                                        </p:attrNameLst>
                                      </p:cBhvr>
                                      <p:tavLst>
                                        <p:tav tm="0">
                                          <p:val>
                                            <p:strVal val="1+#ppt_h/2"/>
                                          </p:val>
                                        </p:tav>
                                        <p:tav tm="100000">
                                          <p:val>
                                            <p:strVal val="#ppt_y"/>
                                          </p:val>
                                        </p:tav>
                                      </p:tavLst>
                                    </p:anim>
                                  </p:childTnLst>
                                </p:cTn>
                              </p:par>
                              <p:par>
                                <p:cTn id="57" presetID="2" presetClass="entr" presetSubtype="6" decel="10000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anim calcmode="lin" valueType="num">
                                      <p:cBhvr additive="base">
                                        <p:cTn id="59" dur="750" fill="hold"/>
                                        <p:tgtEl>
                                          <p:spTgt spid="98"/>
                                        </p:tgtEl>
                                        <p:attrNameLst>
                                          <p:attrName>ppt_x</p:attrName>
                                        </p:attrNameLst>
                                      </p:cBhvr>
                                      <p:tavLst>
                                        <p:tav tm="0">
                                          <p:val>
                                            <p:strVal val="1+#ppt_w/2"/>
                                          </p:val>
                                        </p:tav>
                                        <p:tav tm="100000">
                                          <p:val>
                                            <p:strVal val="#ppt_x"/>
                                          </p:val>
                                        </p:tav>
                                      </p:tavLst>
                                    </p:anim>
                                    <p:anim calcmode="lin" valueType="num">
                                      <p:cBhvr additive="base">
                                        <p:cTn id="60" dur="750" fill="hold"/>
                                        <p:tgtEl>
                                          <p:spTgt spid="98"/>
                                        </p:tgtEl>
                                        <p:attrNameLst>
                                          <p:attrName>ppt_y</p:attrName>
                                        </p:attrNameLst>
                                      </p:cBhvr>
                                      <p:tavLst>
                                        <p:tav tm="0">
                                          <p:val>
                                            <p:strVal val="1+#ppt_h/2"/>
                                          </p:val>
                                        </p:tav>
                                        <p:tav tm="100000">
                                          <p:val>
                                            <p:strVal val="#ppt_y"/>
                                          </p:val>
                                        </p:tav>
                                      </p:tavLst>
                                    </p:anim>
                                  </p:childTnLst>
                                </p:cTn>
                              </p:par>
                              <p:par>
                                <p:cTn id="61" presetID="49" presetClass="entr" presetSubtype="0" decel="100000" fill="hold" grpId="1"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750" fill="hold"/>
                                        <p:tgtEl>
                                          <p:spTgt spid="76"/>
                                        </p:tgtEl>
                                        <p:attrNameLst>
                                          <p:attrName>ppt_w</p:attrName>
                                        </p:attrNameLst>
                                      </p:cBhvr>
                                      <p:tavLst>
                                        <p:tav tm="0">
                                          <p:val>
                                            <p:fltVal val="0"/>
                                          </p:val>
                                        </p:tav>
                                        <p:tav tm="100000">
                                          <p:val>
                                            <p:strVal val="#ppt_w"/>
                                          </p:val>
                                        </p:tav>
                                      </p:tavLst>
                                    </p:anim>
                                    <p:anim calcmode="lin" valueType="num">
                                      <p:cBhvr>
                                        <p:cTn id="64" dur="750" fill="hold"/>
                                        <p:tgtEl>
                                          <p:spTgt spid="76"/>
                                        </p:tgtEl>
                                        <p:attrNameLst>
                                          <p:attrName>ppt_h</p:attrName>
                                        </p:attrNameLst>
                                      </p:cBhvr>
                                      <p:tavLst>
                                        <p:tav tm="0">
                                          <p:val>
                                            <p:fltVal val="0"/>
                                          </p:val>
                                        </p:tav>
                                        <p:tav tm="100000">
                                          <p:val>
                                            <p:strVal val="#ppt_h"/>
                                          </p:val>
                                        </p:tav>
                                      </p:tavLst>
                                    </p:anim>
                                    <p:anim calcmode="lin" valueType="num">
                                      <p:cBhvr>
                                        <p:cTn id="65" dur="750" fill="hold"/>
                                        <p:tgtEl>
                                          <p:spTgt spid="76"/>
                                        </p:tgtEl>
                                        <p:attrNameLst>
                                          <p:attrName>style.rotation</p:attrName>
                                        </p:attrNameLst>
                                      </p:cBhvr>
                                      <p:tavLst>
                                        <p:tav tm="0">
                                          <p:val>
                                            <p:fltVal val="360"/>
                                          </p:val>
                                        </p:tav>
                                        <p:tav tm="100000">
                                          <p:val>
                                            <p:fltVal val="0"/>
                                          </p:val>
                                        </p:tav>
                                      </p:tavLst>
                                    </p:anim>
                                    <p:animEffect transition="in" filter="fade">
                                      <p:cBhvr>
                                        <p:cTn id="66" dur="750"/>
                                        <p:tgtEl>
                                          <p:spTgt spid="76"/>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93"/>
                                        </p:tgtEl>
                                        <p:attrNameLst>
                                          <p:attrName>style.visibility</p:attrName>
                                        </p:attrNameLst>
                                      </p:cBhvr>
                                      <p:to>
                                        <p:strVal val="visible"/>
                                      </p:to>
                                    </p:set>
                                    <p:anim calcmode="lin" valueType="num">
                                      <p:cBhvr>
                                        <p:cTn id="69" dur="750" fill="hold"/>
                                        <p:tgtEl>
                                          <p:spTgt spid="93"/>
                                        </p:tgtEl>
                                        <p:attrNameLst>
                                          <p:attrName>ppt_w</p:attrName>
                                        </p:attrNameLst>
                                      </p:cBhvr>
                                      <p:tavLst>
                                        <p:tav tm="0">
                                          <p:val>
                                            <p:fltVal val="0"/>
                                          </p:val>
                                        </p:tav>
                                        <p:tav tm="100000">
                                          <p:val>
                                            <p:strVal val="#ppt_w"/>
                                          </p:val>
                                        </p:tav>
                                      </p:tavLst>
                                    </p:anim>
                                    <p:anim calcmode="lin" valueType="num">
                                      <p:cBhvr>
                                        <p:cTn id="70" dur="750" fill="hold"/>
                                        <p:tgtEl>
                                          <p:spTgt spid="93"/>
                                        </p:tgtEl>
                                        <p:attrNameLst>
                                          <p:attrName>ppt_h</p:attrName>
                                        </p:attrNameLst>
                                      </p:cBhvr>
                                      <p:tavLst>
                                        <p:tav tm="0">
                                          <p:val>
                                            <p:fltVal val="0"/>
                                          </p:val>
                                        </p:tav>
                                        <p:tav tm="100000">
                                          <p:val>
                                            <p:strVal val="#ppt_h"/>
                                          </p:val>
                                        </p:tav>
                                      </p:tavLst>
                                    </p:anim>
                                    <p:anim calcmode="lin" valueType="num">
                                      <p:cBhvr>
                                        <p:cTn id="71" dur="750" fill="hold"/>
                                        <p:tgtEl>
                                          <p:spTgt spid="93"/>
                                        </p:tgtEl>
                                        <p:attrNameLst>
                                          <p:attrName>style.rotation</p:attrName>
                                        </p:attrNameLst>
                                      </p:cBhvr>
                                      <p:tavLst>
                                        <p:tav tm="0">
                                          <p:val>
                                            <p:fltVal val="360"/>
                                          </p:val>
                                        </p:tav>
                                        <p:tav tm="100000">
                                          <p:val>
                                            <p:fltVal val="0"/>
                                          </p:val>
                                        </p:tav>
                                      </p:tavLst>
                                    </p:anim>
                                    <p:animEffect transition="in" filter="fade">
                                      <p:cBhvr>
                                        <p:cTn id="72" dur="750"/>
                                        <p:tgtEl>
                                          <p:spTgt spid="9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p:cTn id="75" dur="750" fill="hold"/>
                                        <p:tgtEl>
                                          <p:spTgt spid="85"/>
                                        </p:tgtEl>
                                        <p:attrNameLst>
                                          <p:attrName>ppt_w</p:attrName>
                                        </p:attrNameLst>
                                      </p:cBhvr>
                                      <p:tavLst>
                                        <p:tav tm="0">
                                          <p:val>
                                            <p:fltVal val="0"/>
                                          </p:val>
                                        </p:tav>
                                        <p:tav tm="100000">
                                          <p:val>
                                            <p:strVal val="#ppt_w"/>
                                          </p:val>
                                        </p:tav>
                                      </p:tavLst>
                                    </p:anim>
                                    <p:anim calcmode="lin" valueType="num">
                                      <p:cBhvr>
                                        <p:cTn id="76" dur="750" fill="hold"/>
                                        <p:tgtEl>
                                          <p:spTgt spid="85"/>
                                        </p:tgtEl>
                                        <p:attrNameLst>
                                          <p:attrName>ppt_h</p:attrName>
                                        </p:attrNameLst>
                                      </p:cBhvr>
                                      <p:tavLst>
                                        <p:tav tm="0">
                                          <p:val>
                                            <p:fltVal val="0"/>
                                          </p:val>
                                        </p:tav>
                                        <p:tav tm="100000">
                                          <p:val>
                                            <p:strVal val="#ppt_h"/>
                                          </p:val>
                                        </p:tav>
                                      </p:tavLst>
                                    </p:anim>
                                    <p:anim calcmode="lin" valueType="num">
                                      <p:cBhvr>
                                        <p:cTn id="77" dur="750" fill="hold"/>
                                        <p:tgtEl>
                                          <p:spTgt spid="85"/>
                                        </p:tgtEl>
                                        <p:attrNameLst>
                                          <p:attrName>style.rotation</p:attrName>
                                        </p:attrNameLst>
                                      </p:cBhvr>
                                      <p:tavLst>
                                        <p:tav tm="0">
                                          <p:val>
                                            <p:fltVal val="360"/>
                                          </p:val>
                                        </p:tav>
                                        <p:tav tm="100000">
                                          <p:val>
                                            <p:fltVal val="0"/>
                                          </p:val>
                                        </p:tav>
                                      </p:tavLst>
                                    </p:anim>
                                    <p:animEffect transition="in" filter="fade">
                                      <p:cBhvr>
                                        <p:cTn id="78" dur="750"/>
                                        <p:tgtEl>
                                          <p:spTgt spid="8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94"/>
                                        </p:tgtEl>
                                        <p:attrNameLst>
                                          <p:attrName>style.visibility</p:attrName>
                                        </p:attrNameLst>
                                      </p:cBhvr>
                                      <p:to>
                                        <p:strVal val="visible"/>
                                      </p:to>
                                    </p:set>
                                    <p:anim calcmode="lin" valueType="num">
                                      <p:cBhvr>
                                        <p:cTn id="81" dur="750" fill="hold"/>
                                        <p:tgtEl>
                                          <p:spTgt spid="94"/>
                                        </p:tgtEl>
                                        <p:attrNameLst>
                                          <p:attrName>ppt_w</p:attrName>
                                        </p:attrNameLst>
                                      </p:cBhvr>
                                      <p:tavLst>
                                        <p:tav tm="0">
                                          <p:val>
                                            <p:fltVal val="0"/>
                                          </p:val>
                                        </p:tav>
                                        <p:tav tm="100000">
                                          <p:val>
                                            <p:strVal val="#ppt_w"/>
                                          </p:val>
                                        </p:tav>
                                      </p:tavLst>
                                    </p:anim>
                                    <p:anim calcmode="lin" valueType="num">
                                      <p:cBhvr>
                                        <p:cTn id="82" dur="750" fill="hold"/>
                                        <p:tgtEl>
                                          <p:spTgt spid="94"/>
                                        </p:tgtEl>
                                        <p:attrNameLst>
                                          <p:attrName>ppt_h</p:attrName>
                                        </p:attrNameLst>
                                      </p:cBhvr>
                                      <p:tavLst>
                                        <p:tav tm="0">
                                          <p:val>
                                            <p:fltVal val="0"/>
                                          </p:val>
                                        </p:tav>
                                        <p:tav tm="100000">
                                          <p:val>
                                            <p:strVal val="#ppt_h"/>
                                          </p:val>
                                        </p:tav>
                                      </p:tavLst>
                                    </p:anim>
                                    <p:anim calcmode="lin" valueType="num">
                                      <p:cBhvr>
                                        <p:cTn id="83" dur="750" fill="hold"/>
                                        <p:tgtEl>
                                          <p:spTgt spid="94"/>
                                        </p:tgtEl>
                                        <p:attrNameLst>
                                          <p:attrName>style.rotation</p:attrName>
                                        </p:attrNameLst>
                                      </p:cBhvr>
                                      <p:tavLst>
                                        <p:tav tm="0">
                                          <p:val>
                                            <p:fltVal val="360"/>
                                          </p:val>
                                        </p:tav>
                                        <p:tav tm="100000">
                                          <p:val>
                                            <p:fltVal val="0"/>
                                          </p:val>
                                        </p:tav>
                                      </p:tavLst>
                                    </p:anim>
                                    <p:animEffect transition="in" filter="fade">
                                      <p:cBhvr>
                                        <p:cTn id="84" dur="750"/>
                                        <p:tgtEl>
                                          <p:spTgt spid="94"/>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87"/>
                                        </p:tgtEl>
                                        <p:attrNameLst>
                                          <p:attrName>style.visibility</p:attrName>
                                        </p:attrNameLst>
                                      </p:cBhvr>
                                      <p:to>
                                        <p:strVal val="visible"/>
                                      </p:to>
                                    </p:set>
                                    <p:anim calcmode="lin" valueType="num">
                                      <p:cBhvr>
                                        <p:cTn id="87" dur="750" fill="hold"/>
                                        <p:tgtEl>
                                          <p:spTgt spid="87"/>
                                        </p:tgtEl>
                                        <p:attrNameLst>
                                          <p:attrName>ppt_w</p:attrName>
                                        </p:attrNameLst>
                                      </p:cBhvr>
                                      <p:tavLst>
                                        <p:tav tm="0">
                                          <p:val>
                                            <p:fltVal val="0"/>
                                          </p:val>
                                        </p:tav>
                                        <p:tav tm="100000">
                                          <p:val>
                                            <p:strVal val="#ppt_w"/>
                                          </p:val>
                                        </p:tav>
                                      </p:tavLst>
                                    </p:anim>
                                    <p:anim calcmode="lin" valueType="num">
                                      <p:cBhvr>
                                        <p:cTn id="88" dur="750" fill="hold"/>
                                        <p:tgtEl>
                                          <p:spTgt spid="87"/>
                                        </p:tgtEl>
                                        <p:attrNameLst>
                                          <p:attrName>ppt_h</p:attrName>
                                        </p:attrNameLst>
                                      </p:cBhvr>
                                      <p:tavLst>
                                        <p:tav tm="0">
                                          <p:val>
                                            <p:fltVal val="0"/>
                                          </p:val>
                                        </p:tav>
                                        <p:tav tm="100000">
                                          <p:val>
                                            <p:strVal val="#ppt_h"/>
                                          </p:val>
                                        </p:tav>
                                      </p:tavLst>
                                    </p:anim>
                                    <p:anim calcmode="lin" valueType="num">
                                      <p:cBhvr>
                                        <p:cTn id="89" dur="750" fill="hold"/>
                                        <p:tgtEl>
                                          <p:spTgt spid="87"/>
                                        </p:tgtEl>
                                        <p:attrNameLst>
                                          <p:attrName>style.rotation</p:attrName>
                                        </p:attrNameLst>
                                      </p:cBhvr>
                                      <p:tavLst>
                                        <p:tav tm="0">
                                          <p:val>
                                            <p:fltVal val="360"/>
                                          </p:val>
                                        </p:tav>
                                        <p:tav tm="100000">
                                          <p:val>
                                            <p:fltVal val="0"/>
                                          </p:val>
                                        </p:tav>
                                      </p:tavLst>
                                    </p:anim>
                                    <p:animEffect transition="in" filter="fade">
                                      <p:cBhvr>
                                        <p:cTn id="90" dur="750"/>
                                        <p:tgtEl>
                                          <p:spTgt spid="87"/>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95"/>
                                        </p:tgtEl>
                                        <p:attrNameLst>
                                          <p:attrName>style.visibility</p:attrName>
                                        </p:attrNameLst>
                                      </p:cBhvr>
                                      <p:to>
                                        <p:strVal val="visible"/>
                                      </p:to>
                                    </p:set>
                                    <p:anim calcmode="lin" valueType="num">
                                      <p:cBhvr>
                                        <p:cTn id="93" dur="750" fill="hold"/>
                                        <p:tgtEl>
                                          <p:spTgt spid="95"/>
                                        </p:tgtEl>
                                        <p:attrNameLst>
                                          <p:attrName>ppt_w</p:attrName>
                                        </p:attrNameLst>
                                      </p:cBhvr>
                                      <p:tavLst>
                                        <p:tav tm="0">
                                          <p:val>
                                            <p:fltVal val="0"/>
                                          </p:val>
                                        </p:tav>
                                        <p:tav tm="100000">
                                          <p:val>
                                            <p:strVal val="#ppt_w"/>
                                          </p:val>
                                        </p:tav>
                                      </p:tavLst>
                                    </p:anim>
                                    <p:anim calcmode="lin" valueType="num">
                                      <p:cBhvr>
                                        <p:cTn id="94" dur="750" fill="hold"/>
                                        <p:tgtEl>
                                          <p:spTgt spid="95"/>
                                        </p:tgtEl>
                                        <p:attrNameLst>
                                          <p:attrName>ppt_h</p:attrName>
                                        </p:attrNameLst>
                                      </p:cBhvr>
                                      <p:tavLst>
                                        <p:tav tm="0">
                                          <p:val>
                                            <p:fltVal val="0"/>
                                          </p:val>
                                        </p:tav>
                                        <p:tav tm="100000">
                                          <p:val>
                                            <p:strVal val="#ppt_h"/>
                                          </p:val>
                                        </p:tav>
                                      </p:tavLst>
                                    </p:anim>
                                    <p:anim calcmode="lin" valueType="num">
                                      <p:cBhvr>
                                        <p:cTn id="95" dur="750" fill="hold"/>
                                        <p:tgtEl>
                                          <p:spTgt spid="95"/>
                                        </p:tgtEl>
                                        <p:attrNameLst>
                                          <p:attrName>style.rotation</p:attrName>
                                        </p:attrNameLst>
                                      </p:cBhvr>
                                      <p:tavLst>
                                        <p:tav tm="0">
                                          <p:val>
                                            <p:fltVal val="360"/>
                                          </p:val>
                                        </p:tav>
                                        <p:tav tm="100000">
                                          <p:val>
                                            <p:fltVal val="0"/>
                                          </p:val>
                                        </p:tav>
                                      </p:tavLst>
                                    </p:anim>
                                    <p:animEffect transition="in" filter="fade">
                                      <p:cBhvr>
                                        <p:cTn id="96" dur="750"/>
                                        <p:tgtEl>
                                          <p:spTgt spid="95"/>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90"/>
                                        </p:tgtEl>
                                        <p:attrNameLst>
                                          <p:attrName>style.visibility</p:attrName>
                                        </p:attrNameLst>
                                      </p:cBhvr>
                                      <p:to>
                                        <p:strVal val="visible"/>
                                      </p:to>
                                    </p:set>
                                    <p:anim calcmode="lin" valueType="num">
                                      <p:cBhvr>
                                        <p:cTn id="99" dur="750" fill="hold"/>
                                        <p:tgtEl>
                                          <p:spTgt spid="90"/>
                                        </p:tgtEl>
                                        <p:attrNameLst>
                                          <p:attrName>ppt_w</p:attrName>
                                        </p:attrNameLst>
                                      </p:cBhvr>
                                      <p:tavLst>
                                        <p:tav tm="0">
                                          <p:val>
                                            <p:fltVal val="0"/>
                                          </p:val>
                                        </p:tav>
                                        <p:tav tm="100000">
                                          <p:val>
                                            <p:strVal val="#ppt_w"/>
                                          </p:val>
                                        </p:tav>
                                      </p:tavLst>
                                    </p:anim>
                                    <p:anim calcmode="lin" valueType="num">
                                      <p:cBhvr>
                                        <p:cTn id="100" dur="750" fill="hold"/>
                                        <p:tgtEl>
                                          <p:spTgt spid="90"/>
                                        </p:tgtEl>
                                        <p:attrNameLst>
                                          <p:attrName>ppt_h</p:attrName>
                                        </p:attrNameLst>
                                      </p:cBhvr>
                                      <p:tavLst>
                                        <p:tav tm="0">
                                          <p:val>
                                            <p:fltVal val="0"/>
                                          </p:val>
                                        </p:tav>
                                        <p:tav tm="100000">
                                          <p:val>
                                            <p:strVal val="#ppt_h"/>
                                          </p:val>
                                        </p:tav>
                                      </p:tavLst>
                                    </p:anim>
                                    <p:anim calcmode="lin" valueType="num">
                                      <p:cBhvr>
                                        <p:cTn id="101" dur="750" fill="hold"/>
                                        <p:tgtEl>
                                          <p:spTgt spid="90"/>
                                        </p:tgtEl>
                                        <p:attrNameLst>
                                          <p:attrName>style.rotation</p:attrName>
                                        </p:attrNameLst>
                                      </p:cBhvr>
                                      <p:tavLst>
                                        <p:tav tm="0">
                                          <p:val>
                                            <p:fltVal val="360"/>
                                          </p:val>
                                        </p:tav>
                                        <p:tav tm="100000">
                                          <p:val>
                                            <p:fltVal val="0"/>
                                          </p:val>
                                        </p:tav>
                                      </p:tavLst>
                                    </p:anim>
                                    <p:animEffect transition="in" filter="fade">
                                      <p:cBhvr>
                                        <p:cTn id="102" dur="750"/>
                                        <p:tgtEl>
                                          <p:spTgt spid="90"/>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96"/>
                                        </p:tgtEl>
                                        <p:attrNameLst>
                                          <p:attrName>style.visibility</p:attrName>
                                        </p:attrNameLst>
                                      </p:cBhvr>
                                      <p:to>
                                        <p:strVal val="visible"/>
                                      </p:to>
                                    </p:set>
                                    <p:anim calcmode="lin" valueType="num">
                                      <p:cBhvr>
                                        <p:cTn id="105" dur="750" fill="hold"/>
                                        <p:tgtEl>
                                          <p:spTgt spid="96"/>
                                        </p:tgtEl>
                                        <p:attrNameLst>
                                          <p:attrName>ppt_w</p:attrName>
                                        </p:attrNameLst>
                                      </p:cBhvr>
                                      <p:tavLst>
                                        <p:tav tm="0">
                                          <p:val>
                                            <p:fltVal val="0"/>
                                          </p:val>
                                        </p:tav>
                                        <p:tav tm="100000">
                                          <p:val>
                                            <p:strVal val="#ppt_w"/>
                                          </p:val>
                                        </p:tav>
                                      </p:tavLst>
                                    </p:anim>
                                    <p:anim calcmode="lin" valueType="num">
                                      <p:cBhvr>
                                        <p:cTn id="106" dur="750" fill="hold"/>
                                        <p:tgtEl>
                                          <p:spTgt spid="96"/>
                                        </p:tgtEl>
                                        <p:attrNameLst>
                                          <p:attrName>ppt_h</p:attrName>
                                        </p:attrNameLst>
                                      </p:cBhvr>
                                      <p:tavLst>
                                        <p:tav tm="0">
                                          <p:val>
                                            <p:fltVal val="0"/>
                                          </p:val>
                                        </p:tav>
                                        <p:tav tm="100000">
                                          <p:val>
                                            <p:strVal val="#ppt_h"/>
                                          </p:val>
                                        </p:tav>
                                      </p:tavLst>
                                    </p:anim>
                                    <p:anim calcmode="lin" valueType="num">
                                      <p:cBhvr>
                                        <p:cTn id="107" dur="750" fill="hold"/>
                                        <p:tgtEl>
                                          <p:spTgt spid="96"/>
                                        </p:tgtEl>
                                        <p:attrNameLst>
                                          <p:attrName>style.rotation</p:attrName>
                                        </p:attrNameLst>
                                      </p:cBhvr>
                                      <p:tavLst>
                                        <p:tav tm="0">
                                          <p:val>
                                            <p:fltVal val="360"/>
                                          </p:val>
                                        </p:tav>
                                        <p:tav tm="100000">
                                          <p:val>
                                            <p:fltVal val="0"/>
                                          </p:val>
                                        </p:tav>
                                      </p:tavLst>
                                    </p:anim>
                                    <p:animEffect transition="in" filter="fade">
                                      <p:cBhvr>
                                        <p:cTn id="108" dur="750"/>
                                        <p:tgtEl>
                                          <p:spTgt spid="96"/>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89"/>
                                        </p:tgtEl>
                                        <p:attrNameLst>
                                          <p:attrName>style.visibility</p:attrName>
                                        </p:attrNameLst>
                                      </p:cBhvr>
                                      <p:to>
                                        <p:strVal val="visible"/>
                                      </p:to>
                                    </p:set>
                                    <p:anim calcmode="lin" valueType="num">
                                      <p:cBhvr>
                                        <p:cTn id="111" dur="750" fill="hold"/>
                                        <p:tgtEl>
                                          <p:spTgt spid="89"/>
                                        </p:tgtEl>
                                        <p:attrNameLst>
                                          <p:attrName>ppt_w</p:attrName>
                                        </p:attrNameLst>
                                      </p:cBhvr>
                                      <p:tavLst>
                                        <p:tav tm="0">
                                          <p:val>
                                            <p:fltVal val="0"/>
                                          </p:val>
                                        </p:tav>
                                        <p:tav tm="100000">
                                          <p:val>
                                            <p:strVal val="#ppt_w"/>
                                          </p:val>
                                        </p:tav>
                                      </p:tavLst>
                                    </p:anim>
                                    <p:anim calcmode="lin" valueType="num">
                                      <p:cBhvr>
                                        <p:cTn id="112" dur="750" fill="hold"/>
                                        <p:tgtEl>
                                          <p:spTgt spid="89"/>
                                        </p:tgtEl>
                                        <p:attrNameLst>
                                          <p:attrName>ppt_h</p:attrName>
                                        </p:attrNameLst>
                                      </p:cBhvr>
                                      <p:tavLst>
                                        <p:tav tm="0">
                                          <p:val>
                                            <p:fltVal val="0"/>
                                          </p:val>
                                        </p:tav>
                                        <p:tav tm="100000">
                                          <p:val>
                                            <p:strVal val="#ppt_h"/>
                                          </p:val>
                                        </p:tav>
                                      </p:tavLst>
                                    </p:anim>
                                    <p:anim calcmode="lin" valueType="num">
                                      <p:cBhvr>
                                        <p:cTn id="113" dur="750" fill="hold"/>
                                        <p:tgtEl>
                                          <p:spTgt spid="89"/>
                                        </p:tgtEl>
                                        <p:attrNameLst>
                                          <p:attrName>style.rotation</p:attrName>
                                        </p:attrNameLst>
                                      </p:cBhvr>
                                      <p:tavLst>
                                        <p:tav tm="0">
                                          <p:val>
                                            <p:fltVal val="360"/>
                                          </p:val>
                                        </p:tav>
                                        <p:tav tm="100000">
                                          <p:val>
                                            <p:fltVal val="0"/>
                                          </p:val>
                                        </p:tav>
                                      </p:tavLst>
                                    </p:anim>
                                    <p:animEffect transition="in" filter="fade">
                                      <p:cBhvr>
                                        <p:cTn id="114" dur="750"/>
                                        <p:tgtEl>
                                          <p:spTgt spid="89"/>
                                        </p:tgtEl>
                                      </p:cBhvr>
                                    </p:animEffect>
                                  </p:childTnLst>
                                </p:cTn>
                              </p:par>
                              <p:par>
                                <p:cTn id="115" presetID="49" presetClass="entr" presetSubtype="0" decel="100000" fill="hold" grpId="1" nodeType="withEffect">
                                  <p:stCondLst>
                                    <p:cond delay="0"/>
                                  </p:stCondLst>
                                  <p:childTnLst>
                                    <p:set>
                                      <p:cBhvr>
                                        <p:cTn id="116" dur="1" fill="hold">
                                          <p:stCondLst>
                                            <p:cond delay="0"/>
                                          </p:stCondLst>
                                        </p:cTn>
                                        <p:tgtEl>
                                          <p:spTgt spid="97"/>
                                        </p:tgtEl>
                                        <p:attrNameLst>
                                          <p:attrName>style.visibility</p:attrName>
                                        </p:attrNameLst>
                                      </p:cBhvr>
                                      <p:to>
                                        <p:strVal val="visible"/>
                                      </p:to>
                                    </p:set>
                                    <p:anim calcmode="lin" valueType="num">
                                      <p:cBhvr>
                                        <p:cTn id="117" dur="750" fill="hold"/>
                                        <p:tgtEl>
                                          <p:spTgt spid="97"/>
                                        </p:tgtEl>
                                        <p:attrNameLst>
                                          <p:attrName>ppt_w</p:attrName>
                                        </p:attrNameLst>
                                      </p:cBhvr>
                                      <p:tavLst>
                                        <p:tav tm="0">
                                          <p:val>
                                            <p:fltVal val="0"/>
                                          </p:val>
                                        </p:tav>
                                        <p:tav tm="100000">
                                          <p:val>
                                            <p:strVal val="#ppt_w"/>
                                          </p:val>
                                        </p:tav>
                                      </p:tavLst>
                                    </p:anim>
                                    <p:anim calcmode="lin" valueType="num">
                                      <p:cBhvr>
                                        <p:cTn id="118" dur="750" fill="hold"/>
                                        <p:tgtEl>
                                          <p:spTgt spid="97"/>
                                        </p:tgtEl>
                                        <p:attrNameLst>
                                          <p:attrName>ppt_h</p:attrName>
                                        </p:attrNameLst>
                                      </p:cBhvr>
                                      <p:tavLst>
                                        <p:tav tm="0">
                                          <p:val>
                                            <p:fltVal val="0"/>
                                          </p:val>
                                        </p:tav>
                                        <p:tav tm="100000">
                                          <p:val>
                                            <p:strVal val="#ppt_h"/>
                                          </p:val>
                                        </p:tav>
                                      </p:tavLst>
                                    </p:anim>
                                    <p:anim calcmode="lin" valueType="num">
                                      <p:cBhvr>
                                        <p:cTn id="119" dur="750" fill="hold"/>
                                        <p:tgtEl>
                                          <p:spTgt spid="97"/>
                                        </p:tgtEl>
                                        <p:attrNameLst>
                                          <p:attrName>style.rotation</p:attrName>
                                        </p:attrNameLst>
                                      </p:cBhvr>
                                      <p:tavLst>
                                        <p:tav tm="0">
                                          <p:val>
                                            <p:fltVal val="360"/>
                                          </p:val>
                                        </p:tav>
                                        <p:tav tm="100000">
                                          <p:val>
                                            <p:fltVal val="0"/>
                                          </p:val>
                                        </p:tav>
                                      </p:tavLst>
                                    </p:anim>
                                    <p:animEffect transition="in" filter="fade">
                                      <p:cBhvr>
                                        <p:cTn id="120" dur="750"/>
                                        <p:tgtEl>
                                          <p:spTgt spid="97"/>
                                        </p:tgtEl>
                                      </p:cBhvr>
                                    </p:animEffect>
                                  </p:childTnLst>
                                </p:cTn>
                              </p:par>
                              <p:par>
                                <p:cTn id="121" presetID="49" presetClass="entr" presetSubtype="0" decel="100000" fill="hold" grpId="1" nodeType="withEffect">
                                  <p:stCondLst>
                                    <p:cond delay="0"/>
                                  </p:stCondLst>
                                  <p:childTnLst>
                                    <p:set>
                                      <p:cBhvr>
                                        <p:cTn id="122" dur="1" fill="hold">
                                          <p:stCondLst>
                                            <p:cond delay="0"/>
                                          </p:stCondLst>
                                        </p:cTn>
                                        <p:tgtEl>
                                          <p:spTgt spid="88"/>
                                        </p:tgtEl>
                                        <p:attrNameLst>
                                          <p:attrName>style.visibility</p:attrName>
                                        </p:attrNameLst>
                                      </p:cBhvr>
                                      <p:to>
                                        <p:strVal val="visible"/>
                                      </p:to>
                                    </p:set>
                                    <p:anim calcmode="lin" valueType="num">
                                      <p:cBhvr>
                                        <p:cTn id="123" dur="750" fill="hold"/>
                                        <p:tgtEl>
                                          <p:spTgt spid="88"/>
                                        </p:tgtEl>
                                        <p:attrNameLst>
                                          <p:attrName>ppt_w</p:attrName>
                                        </p:attrNameLst>
                                      </p:cBhvr>
                                      <p:tavLst>
                                        <p:tav tm="0">
                                          <p:val>
                                            <p:fltVal val="0"/>
                                          </p:val>
                                        </p:tav>
                                        <p:tav tm="100000">
                                          <p:val>
                                            <p:strVal val="#ppt_w"/>
                                          </p:val>
                                        </p:tav>
                                      </p:tavLst>
                                    </p:anim>
                                    <p:anim calcmode="lin" valueType="num">
                                      <p:cBhvr>
                                        <p:cTn id="124" dur="750" fill="hold"/>
                                        <p:tgtEl>
                                          <p:spTgt spid="88"/>
                                        </p:tgtEl>
                                        <p:attrNameLst>
                                          <p:attrName>ppt_h</p:attrName>
                                        </p:attrNameLst>
                                      </p:cBhvr>
                                      <p:tavLst>
                                        <p:tav tm="0">
                                          <p:val>
                                            <p:fltVal val="0"/>
                                          </p:val>
                                        </p:tav>
                                        <p:tav tm="100000">
                                          <p:val>
                                            <p:strVal val="#ppt_h"/>
                                          </p:val>
                                        </p:tav>
                                      </p:tavLst>
                                    </p:anim>
                                    <p:anim calcmode="lin" valueType="num">
                                      <p:cBhvr>
                                        <p:cTn id="125" dur="750" fill="hold"/>
                                        <p:tgtEl>
                                          <p:spTgt spid="88"/>
                                        </p:tgtEl>
                                        <p:attrNameLst>
                                          <p:attrName>style.rotation</p:attrName>
                                        </p:attrNameLst>
                                      </p:cBhvr>
                                      <p:tavLst>
                                        <p:tav tm="0">
                                          <p:val>
                                            <p:fltVal val="360"/>
                                          </p:val>
                                        </p:tav>
                                        <p:tav tm="100000">
                                          <p:val>
                                            <p:fltVal val="0"/>
                                          </p:val>
                                        </p:tav>
                                      </p:tavLst>
                                    </p:anim>
                                    <p:animEffect transition="in" filter="fade">
                                      <p:cBhvr>
                                        <p:cTn id="126" dur="750"/>
                                        <p:tgtEl>
                                          <p:spTgt spid="88"/>
                                        </p:tgtEl>
                                      </p:cBhvr>
                                    </p:animEffect>
                                  </p:childTnLst>
                                </p:cTn>
                              </p:par>
                              <p:par>
                                <p:cTn id="127" presetID="49" presetClass="entr" presetSubtype="0" decel="100000" fill="hold" grpId="1"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p:cTn id="129" dur="750" fill="hold"/>
                                        <p:tgtEl>
                                          <p:spTgt spid="98"/>
                                        </p:tgtEl>
                                        <p:attrNameLst>
                                          <p:attrName>ppt_w</p:attrName>
                                        </p:attrNameLst>
                                      </p:cBhvr>
                                      <p:tavLst>
                                        <p:tav tm="0">
                                          <p:val>
                                            <p:fltVal val="0"/>
                                          </p:val>
                                        </p:tav>
                                        <p:tav tm="100000">
                                          <p:val>
                                            <p:strVal val="#ppt_w"/>
                                          </p:val>
                                        </p:tav>
                                      </p:tavLst>
                                    </p:anim>
                                    <p:anim calcmode="lin" valueType="num">
                                      <p:cBhvr>
                                        <p:cTn id="130" dur="750" fill="hold"/>
                                        <p:tgtEl>
                                          <p:spTgt spid="98"/>
                                        </p:tgtEl>
                                        <p:attrNameLst>
                                          <p:attrName>ppt_h</p:attrName>
                                        </p:attrNameLst>
                                      </p:cBhvr>
                                      <p:tavLst>
                                        <p:tav tm="0">
                                          <p:val>
                                            <p:fltVal val="0"/>
                                          </p:val>
                                        </p:tav>
                                        <p:tav tm="100000">
                                          <p:val>
                                            <p:strVal val="#ppt_h"/>
                                          </p:val>
                                        </p:tav>
                                      </p:tavLst>
                                    </p:anim>
                                    <p:anim calcmode="lin" valueType="num">
                                      <p:cBhvr>
                                        <p:cTn id="131" dur="750" fill="hold"/>
                                        <p:tgtEl>
                                          <p:spTgt spid="98"/>
                                        </p:tgtEl>
                                        <p:attrNameLst>
                                          <p:attrName>style.rotation</p:attrName>
                                        </p:attrNameLst>
                                      </p:cBhvr>
                                      <p:tavLst>
                                        <p:tav tm="0">
                                          <p:val>
                                            <p:fltVal val="360"/>
                                          </p:val>
                                        </p:tav>
                                        <p:tav tm="100000">
                                          <p:val>
                                            <p:fltVal val="0"/>
                                          </p:val>
                                        </p:tav>
                                      </p:tavLst>
                                    </p:anim>
                                    <p:animEffect transition="in" filter="fade">
                                      <p:cBhvr>
                                        <p:cTn id="132" dur="750"/>
                                        <p:tgtEl>
                                          <p:spTgt spid="98"/>
                                        </p:tgtEl>
                                      </p:cBhvr>
                                    </p:animEffect>
                                  </p:childTnLst>
                                </p:cTn>
                              </p:par>
                            </p:childTnLst>
                          </p:cTn>
                        </p:par>
                        <p:par>
                          <p:cTn id="133" fill="hold">
                            <p:stCondLst>
                              <p:cond delay="750"/>
                            </p:stCondLst>
                            <p:childTnLst>
                              <p:par>
                                <p:cTn id="134" presetID="2" presetClass="entr" presetSubtype="4" decel="100000" fill="hold" grpId="0" nodeType="afterEffect">
                                  <p:stCondLst>
                                    <p:cond delay="0"/>
                                  </p:stCondLst>
                                  <p:childTnLst>
                                    <p:set>
                                      <p:cBhvr>
                                        <p:cTn id="135" dur="1" fill="hold">
                                          <p:stCondLst>
                                            <p:cond delay="0"/>
                                          </p:stCondLst>
                                        </p:cTn>
                                        <p:tgtEl>
                                          <p:spTgt spid="100">
                                            <p:txEl>
                                              <p:pRg st="0" end="0"/>
                                            </p:txEl>
                                          </p:spTgt>
                                        </p:tgtEl>
                                        <p:attrNameLst>
                                          <p:attrName>style.visibility</p:attrName>
                                        </p:attrNameLst>
                                      </p:cBhvr>
                                      <p:to>
                                        <p:strVal val="visible"/>
                                      </p:to>
                                    </p:set>
                                    <p:anim calcmode="lin" valueType="num">
                                      <p:cBhvr additive="base">
                                        <p:cTn id="136"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par>
                          <p:cTn id="138" fill="hold">
                            <p:stCondLst>
                              <p:cond delay="1250"/>
                            </p:stCondLst>
                            <p:childTnLst>
                              <p:par>
                                <p:cTn id="139" presetID="22" presetClass="entr" presetSubtype="8" fill="hold" grpId="0" nodeType="afterEffect">
                                  <p:stCondLst>
                                    <p:cond delay="0"/>
                                  </p:stCondLst>
                                  <p:childTnLst>
                                    <p:set>
                                      <p:cBhvr>
                                        <p:cTn id="140" dur="1" fill="hold">
                                          <p:stCondLst>
                                            <p:cond delay="0"/>
                                          </p:stCondLst>
                                        </p:cTn>
                                        <p:tgtEl>
                                          <p:spTgt spid="99">
                                            <p:txEl>
                                              <p:pRg st="0" end="0"/>
                                            </p:txEl>
                                          </p:spTgt>
                                        </p:tgtEl>
                                        <p:attrNameLst>
                                          <p:attrName>style.visibility</p:attrName>
                                        </p:attrNameLst>
                                      </p:cBhvr>
                                      <p:to>
                                        <p:strVal val="visible"/>
                                      </p:to>
                                    </p:set>
                                    <p:animEffect transition="in" filter="wipe(left)">
                                      <p:cBhvr>
                                        <p:cTn id="141" dur="500"/>
                                        <p:tgtEl>
                                          <p:spTgt spid="99">
                                            <p:txEl>
                                              <p:pRg st="0" end="0"/>
                                            </p:txEl>
                                          </p:spTgt>
                                        </p:tgtEl>
                                      </p:cBhvr>
                                    </p:animEffect>
                                  </p:childTnLst>
                                </p:cTn>
                              </p:par>
                            </p:childTnLst>
                          </p:cTn>
                        </p:par>
                        <p:par>
                          <p:cTn id="142" fill="hold">
                            <p:stCondLst>
                              <p:cond delay="1750"/>
                            </p:stCondLst>
                            <p:childTnLst>
                              <p:par>
                                <p:cTn id="143" presetID="22" presetClass="entr" presetSubtype="8" fill="hold" nodeType="afterEffect">
                                  <p:stCondLst>
                                    <p:cond delay="0"/>
                                  </p:stCondLst>
                                  <p:childTnLst>
                                    <p:set>
                                      <p:cBhvr>
                                        <p:cTn id="144" dur="1" fill="hold">
                                          <p:stCondLst>
                                            <p:cond delay="0"/>
                                          </p:stCondLst>
                                        </p:cTn>
                                        <p:tgtEl>
                                          <p:spTgt spid="126"/>
                                        </p:tgtEl>
                                        <p:attrNameLst>
                                          <p:attrName>style.visibility</p:attrName>
                                        </p:attrNameLst>
                                      </p:cBhvr>
                                      <p:to>
                                        <p:strVal val="visible"/>
                                      </p:to>
                                    </p:set>
                                    <p:animEffect transition="in" filter="wipe(left)">
                                      <p:cBhvr>
                                        <p:cTn id="145" dur="500"/>
                                        <p:tgtEl>
                                          <p:spTgt spid="126"/>
                                        </p:tgtEl>
                                      </p:cBhvr>
                                    </p:animEffect>
                                  </p:childTnLst>
                                </p:cTn>
                              </p:par>
                            </p:childTnLst>
                          </p:cTn>
                        </p:par>
                        <p:par>
                          <p:cTn id="146" fill="hold">
                            <p:stCondLst>
                              <p:cond delay="2250"/>
                            </p:stCondLst>
                            <p:childTnLst>
                              <p:par>
                                <p:cTn id="147" presetID="2" presetClass="entr" presetSubtype="8" decel="100000" fill="hold" grpId="0" nodeType="afterEffect">
                                  <p:stCondLst>
                                    <p:cond delay="0"/>
                                  </p:stCondLst>
                                  <p:childTnLst>
                                    <p:set>
                                      <p:cBhvr>
                                        <p:cTn id="148" dur="1" fill="hold">
                                          <p:stCondLst>
                                            <p:cond delay="0"/>
                                          </p:stCondLst>
                                        </p:cTn>
                                        <p:tgtEl>
                                          <p:spTgt spid="106">
                                            <p:txEl>
                                              <p:pRg st="0" end="0"/>
                                            </p:txEl>
                                          </p:spTgt>
                                        </p:tgtEl>
                                        <p:attrNameLst>
                                          <p:attrName>style.visibility</p:attrName>
                                        </p:attrNameLst>
                                      </p:cBhvr>
                                      <p:to>
                                        <p:strVal val="visible"/>
                                      </p:to>
                                    </p:set>
                                    <p:anim calcmode="lin" valueType="num">
                                      <p:cBhvr additive="base">
                                        <p:cTn id="149" dur="500" fill="hold"/>
                                        <p:tgtEl>
                                          <p:spTgt spid="106">
                                            <p:txEl>
                                              <p:pRg st="0" end="0"/>
                                            </p:txEl>
                                          </p:spTgt>
                                        </p:tgtEl>
                                        <p:attrNameLst>
                                          <p:attrName>ppt_x</p:attrName>
                                        </p:attrNameLst>
                                      </p:cBhvr>
                                      <p:tavLst>
                                        <p:tav tm="0">
                                          <p:val>
                                            <p:strVal val="0-#ppt_w/2"/>
                                          </p:val>
                                        </p:tav>
                                        <p:tav tm="100000">
                                          <p:val>
                                            <p:strVal val="#ppt_x"/>
                                          </p:val>
                                        </p:tav>
                                      </p:tavLst>
                                    </p:anim>
                                    <p:anim calcmode="lin" valueType="num">
                                      <p:cBhvr additive="base">
                                        <p:cTn id="150" dur="500" fill="hold"/>
                                        <p:tgtEl>
                                          <p:spTgt spid="106">
                                            <p:txEl>
                                              <p:pRg st="0" end="0"/>
                                            </p:txEl>
                                          </p:spTgt>
                                        </p:tgtEl>
                                        <p:attrNameLst>
                                          <p:attrName>ppt_y</p:attrName>
                                        </p:attrNameLst>
                                      </p:cBhvr>
                                      <p:tavLst>
                                        <p:tav tm="0">
                                          <p:val>
                                            <p:strVal val="#ppt_y"/>
                                          </p:val>
                                        </p:tav>
                                        <p:tav tm="100000">
                                          <p:val>
                                            <p:strVal val="#ppt_y"/>
                                          </p:val>
                                        </p:tav>
                                      </p:tavLst>
                                    </p:anim>
                                  </p:childTnLst>
                                </p:cTn>
                              </p:par>
                            </p:childTnLst>
                          </p:cTn>
                        </p:par>
                        <p:par>
                          <p:cTn id="151" fill="hold">
                            <p:stCondLst>
                              <p:cond delay="2750"/>
                            </p:stCondLst>
                            <p:childTnLst>
                              <p:par>
                                <p:cTn id="152" presetID="22" presetClass="entr" presetSubtype="8" fill="hold" grpId="0" nodeType="afterEffect">
                                  <p:stCondLst>
                                    <p:cond delay="0"/>
                                  </p:stCondLst>
                                  <p:childTnLst>
                                    <p:set>
                                      <p:cBhvr>
                                        <p:cTn id="153" dur="1" fill="hold">
                                          <p:stCondLst>
                                            <p:cond delay="0"/>
                                          </p:stCondLst>
                                        </p:cTn>
                                        <p:tgtEl>
                                          <p:spTgt spid="105">
                                            <p:txEl>
                                              <p:pRg st="0" end="0"/>
                                            </p:txEl>
                                          </p:spTgt>
                                        </p:tgtEl>
                                        <p:attrNameLst>
                                          <p:attrName>style.visibility</p:attrName>
                                        </p:attrNameLst>
                                      </p:cBhvr>
                                      <p:to>
                                        <p:strVal val="visible"/>
                                      </p:to>
                                    </p:set>
                                    <p:animEffect transition="in" filter="wipe(left)">
                                      <p:cBhvr>
                                        <p:cTn id="154" dur="500"/>
                                        <p:tgtEl>
                                          <p:spTgt spid="105">
                                            <p:txEl>
                                              <p:pRg st="0" end="0"/>
                                            </p:txEl>
                                          </p:spTgt>
                                        </p:tgtEl>
                                      </p:cBhvr>
                                    </p:animEffect>
                                  </p:childTnLst>
                                </p:cTn>
                              </p:par>
                            </p:childTnLst>
                          </p:cTn>
                        </p:par>
                        <p:par>
                          <p:cTn id="155" fill="hold">
                            <p:stCondLst>
                              <p:cond delay="3250"/>
                            </p:stCondLst>
                            <p:childTnLst>
                              <p:par>
                                <p:cTn id="156" presetID="22" presetClass="entr" presetSubtype="8" fill="hold" nodeType="afterEffect">
                                  <p:stCondLst>
                                    <p:cond delay="0"/>
                                  </p:stCondLst>
                                  <p:childTnLst>
                                    <p:set>
                                      <p:cBhvr>
                                        <p:cTn id="157" dur="1" fill="hold">
                                          <p:stCondLst>
                                            <p:cond delay="0"/>
                                          </p:stCondLst>
                                        </p:cTn>
                                        <p:tgtEl>
                                          <p:spTgt spid="123"/>
                                        </p:tgtEl>
                                        <p:attrNameLst>
                                          <p:attrName>style.visibility</p:attrName>
                                        </p:attrNameLst>
                                      </p:cBhvr>
                                      <p:to>
                                        <p:strVal val="visible"/>
                                      </p:to>
                                    </p:set>
                                    <p:animEffect transition="in" filter="wipe(left)">
                                      <p:cBhvr>
                                        <p:cTn id="158" dur="500"/>
                                        <p:tgtEl>
                                          <p:spTgt spid="123"/>
                                        </p:tgtEl>
                                      </p:cBhvr>
                                    </p:animEffect>
                                  </p:childTnLst>
                                </p:cTn>
                              </p:par>
                            </p:childTnLst>
                          </p:cTn>
                        </p:par>
                        <p:par>
                          <p:cTn id="159" fill="hold">
                            <p:stCondLst>
                              <p:cond delay="3750"/>
                            </p:stCondLst>
                            <p:childTnLst>
                              <p:par>
                                <p:cTn id="160" presetID="2" presetClass="entr" presetSubtype="8" decel="100000" fill="hold" grpId="0" nodeType="afterEffect">
                                  <p:stCondLst>
                                    <p:cond delay="0"/>
                                  </p:stCondLst>
                                  <p:childTnLst>
                                    <p:set>
                                      <p:cBhvr>
                                        <p:cTn id="161" dur="1" fill="hold">
                                          <p:stCondLst>
                                            <p:cond delay="0"/>
                                          </p:stCondLst>
                                        </p:cTn>
                                        <p:tgtEl>
                                          <p:spTgt spid="108">
                                            <p:txEl>
                                              <p:pRg st="0" end="0"/>
                                            </p:txEl>
                                          </p:spTgt>
                                        </p:tgtEl>
                                        <p:attrNameLst>
                                          <p:attrName>style.visibility</p:attrName>
                                        </p:attrNameLst>
                                      </p:cBhvr>
                                      <p:to>
                                        <p:strVal val="visible"/>
                                      </p:to>
                                    </p:set>
                                    <p:anim calcmode="lin" valueType="num">
                                      <p:cBhvr additive="base">
                                        <p:cTn id="162" dur="500" fill="hold"/>
                                        <p:tgtEl>
                                          <p:spTgt spid="108">
                                            <p:txEl>
                                              <p:pRg st="0" end="0"/>
                                            </p:txEl>
                                          </p:spTgt>
                                        </p:tgtEl>
                                        <p:attrNameLst>
                                          <p:attrName>ppt_x</p:attrName>
                                        </p:attrNameLst>
                                      </p:cBhvr>
                                      <p:tavLst>
                                        <p:tav tm="0">
                                          <p:val>
                                            <p:strVal val="0-#ppt_w/2"/>
                                          </p:val>
                                        </p:tav>
                                        <p:tav tm="100000">
                                          <p:val>
                                            <p:strVal val="#ppt_x"/>
                                          </p:val>
                                        </p:tav>
                                      </p:tavLst>
                                    </p:anim>
                                    <p:anim calcmode="lin" valueType="num">
                                      <p:cBhvr additive="base">
                                        <p:cTn id="163" dur="500" fill="hold"/>
                                        <p:tgtEl>
                                          <p:spTgt spid="108">
                                            <p:txEl>
                                              <p:pRg st="0" end="0"/>
                                            </p:txEl>
                                          </p:spTgt>
                                        </p:tgtEl>
                                        <p:attrNameLst>
                                          <p:attrName>ppt_y</p:attrName>
                                        </p:attrNameLst>
                                      </p:cBhvr>
                                      <p:tavLst>
                                        <p:tav tm="0">
                                          <p:val>
                                            <p:strVal val="#ppt_y"/>
                                          </p:val>
                                        </p:tav>
                                        <p:tav tm="100000">
                                          <p:val>
                                            <p:strVal val="#ppt_y"/>
                                          </p:val>
                                        </p:tav>
                                      </p:tavLst>
                                    </p:anim>
                                  </p:childTnLst>
                                </p:cTn>
                              </p:par>
                            </p:childTnLst>
                          </p:cTn>
                        </p:par>
                        <p:par>
                          <p:cTn id="164" fill="hold">
                            <p:stCondLst>
                              <p:cond delay="4250"/>
                            </p:stCondLst>
                            <p:childTnLst>
                              <p:par>
                                <p:cTn id="165" presetID="22" presetClass="entr" presetSubtype="8" fill="hold" grpId="0" nodeType="afterEffect">
                                  <p:stCondLst>
                                    <p:cond delay="0"/>
                                  </p:stCondLst>
                                  <p:childTnLst>
                                    <p:set>
                                      <p:cBhvr>
                                        <p:cTn id="166" dur="1" fill="hold">
                                          <p:stCondLst>
                                            <p:cond delay="0"/>
                                          </p:stCondLst>
                                        </p:cTn>
                                        <p:tgtEl>
                                          <p:spTgt spid="107">
                                            <p:txEl>
                                              <p:pRg st="0" end="0"/>
                                            </p:txEl>
                                          </p:spTgt>
                                        </p:tgtEl>
                                        <p:attrNameLst>
                                          <p:attrName>style.visibility</p:attrName>
                                        </p:attrNameLst>
                                      </p:cBhvr>
                                      <p:to>
                                        <p:strVal val="visible"/>
                                      </p:to>
                                    </p:set>
                                    <p:animEffect transition="in" filter="wipe(left)">
                                      <p:cBhvr>
                                        <p:cTn id="167" dur="500"/>
                                        <p:tgtEl>
                                          <p:spTgt spid="107">
                                            <p:txEl>
                                              <p:pRg st="0" end="0"/>
                                            </p:txEl>
                                          </p:spTgt>
                                        </p:tgtEl>
                                      </p:cBhvr>
                                    </p:animEffect>
                                  </p:childTnLst>
                                </p:cTn>
                              </p:par>
                            </p:childTnLst>
                          </p:cTn>
                        </p:par>
                        <p:par>
                          <p:cTn id="168" fill="hold">
                            <p:stCondLst>
                              <p:cond delay="4750"/>
                            </p:stCondLst>
                            <p:childTnLst>
                              <p:par>
                                <p:cTn id="169" presetID="22" presetClass="entr" presetSubtype="8"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wipe(left)">
                                      <p:cBhvr>
                                        <p:cTn id="171" dur="500"/>
                                        <p:tgtEl>
                                          <p:spTgt spid="118"/>
                                        </p:tgtEl>
                                      </p:cBhvr>
                                    </p:animEffect>
                                  </p:childTnLst>
                                </p:cTn>
                              </p:par>
                            </p:childTnLst>
                          </p:cTn>
                        </p:par>
                        <p:par>
                          <p:cTn id="172" fill="hold">
                            <p:stCondLst>
                              <p:cond delay="5250"/>
                            </p:stCondLst>
                            <p:childTnLst>
                              <p:par>
                                <p:cTn id="173" presetID="2" presetClass="entr" presetSubtype="8" decel="100000" fill="hold" grpId="0" nodeType="afterEffect">
                                  <p:stCondLst>
                                    <p:cond delay="0"/>
                                  </p:stCondLst>
                                  <p:childTnLst>
                                    <p:set>
                                      <p:cBhvr>
                                        <p:cTn id="174" dur="1" fill="hold">
                                          <p:stCondLst>
                                            <p:cond delay="0"/>
                                          </p:stCondLst>
                                        </p:cTn>
                                        <p:tgtEl>
                                          <p:spTgt spid="110">
                                            <p:txEl>
                                              <p:pRg st="0" end="0"/>
                                            </p:txEl>
                                          </p:spTgt>
                                        </p:tgtEl>
                                        <p:attrNameLst>
                                          <p:attrName>style.visibility</p:attrName>
                                        </p:attrNameLst>
                                      </p:cBhvr>
                                      <p:to>
                                        <p:strVal val="visible"/>
                                      </p:to>
                                    </p:set>
                                    <p:anim calcmode="lin" valueType="num">
                                      <p:cBhvr additive="base">
                                        <p:cTn id="175" dur="500" fill="hold"/>
                                        <p:tgtEl>
                                          <p:spTgt spid="110">
                                            <p:txEl>
                                              <p:pRg st="0" end="0"/>
                                            </p:txEl>
                                          </p:spTgt>
                                        </p:tgtEl>
                                        <p:attrNameLst>
                                          <p:attrName>ppt_x</p:attrName>
                                        </p:attrNameLst>
                                      </p:cBhvr>
                                      <p:tavLst>
                                        <p:tav tm="0">
                                          <p:val>
                                            <p:strVal val="0-#ppt_w/2"/>
                                          </p:val>
                                        </p:tav>
                                        <p:tav tm="100000">
                                          <p:val>
                                            <p:strVal val="#ppt_x"/>
                                          </p:val>
                                        </p:tav>
                                      </p:tavLst>
                                    </p:anim>
                                    <p:anim calcmode="lin" valueType="num">
                                      <p:cBhvr additive="base">
                                        <p:cTn id="176" dur="500" fill="hold"/>
                                        <p:tgtEl>
                                          <p:spTgt spid="110">
                                            <p:txEl>
                                              <p:pRg st="0" end="0"/>
                                            </p:txEl>
                                          </p:spTgt>
                                        </p:tgtEl>
                                        <p:attrNameLst>
                                          <p:attrName>ppt_y</p:attrName>
                                        </p:attrNameLst>
                                      </p:cBhvr>
                                      <p:tavLst>
                                        <p:tav tm="0">
                                          <p:val>
                                            <p:strVal val="#ppt_y"/>
                                          </p:val>
                                        </p:tav>
                                        <p:tav tm="100000">
                                          <p:val>
                                            <p:strVal val="#ppt_y"/>
                                          </p:val>
                                        </p:tav>
                                      </p:tavLst>
                                    </p:anim>
                                  </p:childTnLst>
                                </p:cTn>
                              </p:par>
                            </p:childTnLst>
                          </p:cTn>
                        </p:par>
                        <p:par>
                          <p:cTn id="177" fill="hold">
                            <p:stCondLst>
                              <p:cond delay="5750"/>
                            </p:stCondLst>
                            <p:childTnLst>
                              <p:par>
                                <p:cTn id="178" presetID="22" presetClass="entr" presetSubtype="8" fill="hold" grpId="0" nodeType="afterEffect">
                                  <p:stCondLst>
                                    <p:cond delay="0"/>
                                  </p:stCondLst>
                                  <p:childTnLst>
                                    <p:set>
                                      <p:cBhvr>
                                        <p:cTn id="179" dur="1" fill="hold">
                                          <p:stCondLst>
                                            <p:cond delay="0"/>
                                          </p:stCondLst>
                                        </p:cTn>
                                        <p:tgtEl>
                                          <p:spTgt spid="109">
                                            <p:txEl>
                                              <p:pRg st="0" end="0"/>
                                            </p:txEl>
                                          </p:spTgt>
                                        </p:tgtEl>
                                        <p:attrNameLst>
                                          <p:attrName>style.visibility</p:attrName>
                                        </p:attrNameLst>
                                      </p:cBhvr>
                                      <p:to>
                                        <p:strVal val="visible"/>
                                      </p:to>
                                    </p:set>
                                    <p:animEffect transition="in" filter="wipe(left)">
                                      <p:cBhvr>
                                        <p:cTn id="180" dur="500"/>
                                        <p:tgtEl>
                                          <p:spTgt spid="109">
                                            <p:txEl>
                                              <p:pRg st="0" end="0"/>
                                            </p:txEl>
                                          </p:spTgt>
                                        </p:tgtEl>
                                      </p:cBhvr>
                                    </p:animEffect>
                                  </p:childTnLst>
                                </p:cTn>
                              </p:par>
                            </p:childTnLst>
                          </p:cTn>
                        </p:par>
                        <p:par>
                          <p:cTn id="181" fill="hold">
                            <p:stCondLst>
                              <p:cond delay="6250"/>
                            </p:stCondLst>
                            <p:childTnLst>
                              <p:par>
                                <p:cTn id="182" presetID="22" presetClass="entr" presetSubtype="2" fill="hold" nodeType="afterEffect">
                                  <p:stCondLst>
                                    <p:cond delay="0"/>
                                  </p:stCondLst>
                                  <p:childTnLst>
                                    <p:set>
                                      <p:cBhvr>
                                        <p:cTn id="183" dur="1" fill="hold">
                                          <p:stCondLst>
                                            <p:cond delay="0"/>
                                          </p:stCondLst>
                                        </p:cTn>
                                        <p:tgtEl>
                                          <p:spTgt spid="135"/>
                                        </p:tgtEl>
                                        <p:attrNameLst>
                                          <p:attrName>style.visibility</p:attrName>
                                        </p:attrNameLst>
                                      </p:cBhvr>
                                      <p:to>
                                        <p:strVal val="visible"/>
                                      </p:to>
                                    </p:set>
                                    <p:animEffect transition="in" filter="wipe(right)">
                                      <p:cBhvr>
                                        <p:cTn id="184" dur="500"/>
                                        <p:tgtEl>
                                          <p:spTgt spid="135"/>
                                        </p:tgtEl>
                                      </p:cBhvr>
                                    </p:animEffect>
                                  </p:childTnLst>
                                </p:cTn>
                              </p:par>
                            </p:childTnLst>
                          </p:cTn>
                        </p:par>
                        <p:par>
                          <p:cTn id="185" fill="hold">
                            <p:stCondLst>
                              <p:cond delay="6750"/>
                            </p:stCondLst>
                            <p:childTnLst>
                              <p:par>
                                <p:cTn id="186" presetID="2" presetClass="entr" presetSubtype="8" decel="100000" fill="hold" grpId="0" nodeType="afterEffect">
                                  <p:stCondLst>
                                    <p:cond delay="0"/>
                                  </p:stCondLst>
                                  <p:childTnLst>
                                    <p:set>
                                      <p:cBhvr>
                                        <p:cTn id="187" dur="1" fill="hold">
                                          <p:stCondLst>
                                            <p:cond delay="0"/>
                                          </p:stCondLst>
                                        </p:cTn>
                                        <p:tgtEl>
                                          <p:spTgt spid="112">
                                            <p:txEl>
                                              <p:pRg st="0" end="0"/>
                                            </p:txEl>
                                          </p:spTgt>
                                        </p:tgtEl>
                                        <p:attrNameLst>
                                          <p:attrName>style.visibility</p:attrName>
                                        </p:attrNameLst>
                                      </p:cBhvr>
                                      <p:to>
                                        <p:strVal val="visible"/>
                                      </p:to>
                                    </p:set>
                                    <p:anim calcmode="lin" valueType="num">
                                      <p:cBhvr additive="base">
                                        <p:cTn id="188"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additive="base">
                                        <p:cTn id="189"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par>
                          <p:cTn id="190" fill="hold">
                            <p:stCondLst>
                              <p:cond delay="7250"/>
                            </p:stCondLst>
                            <p:childTnLst>
                              <p:par>
                                <p:cTn id="191" presetID="22" presetClass="entr" presetSubtype="2" fill="hold" grpId="0" nodeType="afterEffect">
                                  <p:stCondLst>
                                    <p:cond delay="0"/>
                                  </p:stCondLst>
                                  <p:childTnLst>
                                    <p:set>
                                      <p:cBhvr>
                                        <p:cTn id="192" dur="1" fill="hold">
                                          <p:stCondLst>
                                            <p:cond delay="0"/>
                                          </p:stCondLst>
                                        </p:cTn>
                                        <p:tgtEl>
                                          <p:spTgt spid="111">
                                            <p:txEl>
                                              <p:pRg st="0" end="0"/>
                                            </p:txEl>
                                          </p:spTgt>
                                        </p:tgtEl>
                                        <p:attrNameLst>
                                          <p:attrName>style.visibility</p:attrName>
                                        </p:attrNameLst>
                                      </p:cBhvr>
                                      <p:to>
                                        <p:strVal val="visible"/>
                                      </p:to>
                                    </p:set>
                                    <p:animEffect transition="in" filter="wipe(right)">
                                      <p:cBhvr>
                                        <p:cTn id="193" dur="500"/>
                                        <p:tgtEl>
                                          <p:spTgt spid="111">
                                            <p:txEl>
                                              <p:pRg st="0" end="0"/>
                                            </p:txEl>
                                          </p:spTgt>
                                        </p:tgtEl>
                                      </p:cBhvr>
                                    </p:animEffect>
                                  </p:childTnLst>
                                </p:cTn>
                              </p:par>
                            </p:childTnLst>
                          </p:cTn>
                        </p:par>
                        <p:par>
                          <p:cTn id="194" fill="hold">
                            <p:stCondLst>
                              <p:cond delay="7750"/>
                            </p:stCondLst>
                            <p:childTnLst>
                              <p:par>
                                <p:cTn id="195" presetID="22" presetClass="entr" presetSubtype="2" fill="hold" nodeType="afterEffect">
                                  <p:stCondLst>
                                    <p:cond delay="0"/>
                                  </p:stCondLst>
                                  <p:childTnLst>
                                    <p:set>
                                      <p:cBhvr>
                                        <p:cTn id="196" dur="1" fill="hold">
                                          <p:stCondLst>
                                            <p:cond delay="0"/>
                                          </p:stCondLst>
                                        </p:cTn>
                                        <p:tgtEl>
                                          <p:spTgt spid="132"/>
                                        </p:tgtEl>
                                        <p:attrNameLst>
                                          <p:attrName>style.visibility</p:attrName>
                                        </p:attrNameLst>
                                      </p:cBhvr>
                                      <p:to>
                                        <p:strVal val="visible"/>
                                      </p:to>
                                    </p:set>
                                    <p:animEffect transition="in" filter="wipe(right)">
                                      <p:cBhvr>
                                        <p:cTn id="197" dur="500"/>
                                        <p:tgtEl>
                                          <p:spTgt spid="132"/>
                                        </p:tgtEl>
                                      </p:cBhvr>
                                    </p:animEffect>
                                  </p:childTnLst>
                                </p:cTn>
                              </p:par>
                            </p:childTnLst>
                          </p:cTn>
                        </p:par>
                        <p:par>
                          <p:cTn id="198" fill="hold">
                            <p:stCondLst>
                              <p:cond delay="8250"/>
                            </p:stCondLst>
                            <p:childTnLst>
                              <p:par>
                                <p:cTn id="199" presetID="2" presetClass="entr" presetSubtype="8" decel="100000" fill="hold" grpId="0" nodeType="afterEffect">
                                  <p:stCondLst>
                                    <p:cond delay="0"/>
                                  </p:stCondLst>
                                  <p:childTnLst>
                                    <p:set>
                                      <p:cBhvr>
                                        <p:cTn id="200" dur="1" fill="hold">
                                          <p:stCondLst>
                                            <p:cond delay="0"/>
                                          </p:stCondLst>
                                        </p:cTn>
                                        <p:tgtEl>
                                          <p:spTgt spid="114">
                                            <p:txEl>
                                              <p:pRg st="0" end="0"/>
                                            </p:txEl>
                                          </p:spTgt>
                                        </p:tgtEl>
                                        <p:attrNameLst>
                                          <p:attrName>style.visibility</p:attrName>
                                        </p:attrNameLst>
                                      </p:cBhvr>
                                      <p:to>
                                        <p:strVal val="visible"/>
                                      </p:to>
                                    </p:set>
                                    <p:anim calcmode="lin" valueType="num">
                                      <p:cBhvr additive="base">
                                        <p:cTn id="201" dur="500" fill="hold"/>
                                        <p:tgtEl>
                                          <p:spTgt spid="114">
                                            <p:txEl>
                                              <p:pRg st="0" end="0"/>
                                            </p:txEl>
                                          </p:spTgt>
                                        </p:tgtEl>
                                        <p:attrNameLst>
                                          <p:attrName>ppt_x</p:attrName>
                                        </p:attrNameLst>
                                      </p:cBhvr>
                                      <p:tavLst>
                                        <p:tav tm="0">
                                          <p:val>
                                            <p:strVal val="0-#ppt_w/2"/>
                                          </p:val>
                                        </p:tav>
                                        <p:tav tm="100000">
                                          <p:val>
                                            <p:strVal val="#ppt_x"/>
                                          </p:val>
                                        </p:tav>
                                      </p:tavLst>
                                    </p:anim>
                                    <p:anim calcmode="lin" valueType="num">
                                      <p:cBhvr additive="base">
                                        <p:cTn id="202" dur="500" fill="hold"/>
                                        <p:tgtEl>
                                          <p:spTgt spid="114">
                                            <p:txEl>
                                              <p:pRg st="0" end="0"/>
                                            </p:txEl>
                                          </p:spTgt>
                                        </p:tgtEl>
                                        <p:attrNameLst>
                                          <p:attrName>ppt_y</p:attrName>
                                        </p:attrNameLst>
                                      </p:cBhvr>
                                      <p:tavLst>
                                        <p:tav tm="0">
                                          <p:val>
                                            <p:strVal val="#ppt_y"/>
                                          </p:val>
                                        </p:tav>
                                        <p:tav tm="100000">
                                          <p:val>
                                            <p:strVal val="#ppt_y"/>
                                          </p:val>
                                        </p:tav>
                                      </p:tavLst>
                                    </p:anim>
                                  </p:childTnLst>
                                </p:cTn>
                              </p:par>
                            </p:childTnLst>
                          </p:cTn>
                        </p:par>
                        <p:par>
                          <p:cTn id="203" fill="hold">
                            <p:stCondLst>
                              <p:cond delay="8750"/>
                            </p:stCondLst>
                            <p:childTnLst>
                              <p:par>
                                <p:cTn id="204" presetID="22" presetClass="entr" presetSubtype="2" fill="hold" grpId="0" nodeType="afterEffect">
                                  <p:stCondLst>
                                    <p:cond delay="0"/>
                                  </p:stCondLst>
                                  <p:childTnLst>
                                    <p:set>
                                      <p:cBhvr>
                                        <p:cTn id="205" dur="1" fill="hold">
                                          <p:stCondLst>
                                            <p:cond delay="0"/>
                                          </p:stCondLst>
                                        </p:cTn>
                                        <p:tgtEl>
                                          <p:spTgt spid="113">
                                            <p:txEl>
                                              <p:pRg st="0" end="0"/>
                                            </p:txEl>
                                          </p:spTgt>
                                        </p:tgtEl>
                                        <p:attrNameLst>
                                          <p:attrName>style.visibility</p:attrName>
                                        </p:attrNameLst>
                                      </p:cBhvr>
                                      <p:to>
                                        <p:strVal val="visible"/>
                                      </p:to>
                                    </p:set>
                                    <p:animEffect transition="in" filter="wipe(right)">
                                      <p:cBhvr>
                                        <p:cTn id="206" dur="500"/>
                                        <p:tgtEl>
                                          <p:spTgt spid="113">
                                            <p:txEl>
                                              <p:pRg st="0" end="0"/>
                                            </p:txEl>
                                          </p:spTgt>
                                        </p:tgtEl>
                                      </p:cBhvr>
                                    </p:animEffect>
                                  </p:childTnLst>
                                </p:cTn>
                              </p:par>
                            </p:childTnLst>
                          </p:cTn>
                        </p:par>
                        <p:par>
                          <p:cTn id="207" fill="hold">
                            <p:stCondLst>
                              <p:cond delay="9250"/>
                            </p:stCondLst>
                            <p:childTnLst>
                              <p:par>
                                <p:cTn id="208" presetID="22" presetClass="entr" presetSubtype="2" fill="hold" nodeType="afterEffect">
                                  <p:stCondLst>
                                    <p:cond delay="0"/>
                                  </p:stCondLst>
                                  <p:childTnLst>
                                    <p:set>
                                      <p:cBhvr>
                                        <p:cTn id="209" dur="1" fill="hold">
                                          <p:stCondLst>
                                            <p:cond delay="0"/>
                                          </p:stCondLst>
                                        </p:cTn>
                                        <p:tgtEl>
                                          <p:spTgt spid="129"/>
                                        </p:tgtEl>
                                        <p:attrNameLst>
                                          <p:attrName>style.visibility</p:attrName>
                                        </p:attrNameLst>
                                      </p:cBhvr>
                                      <p:to>
                                        <p:strVal val="visible"/>
                                      </p:to>
                                    </p:set>
                                    <p:animEffect transition="in" filter="wipe(right)">
                                      <p:cBhvr>
                                        <p:cTn id="210" dur="500"/>
                                        <p:tgtEl>
                                          <p:spTgt spid="129"/>
                                        </p:tgtEl>
                                      </p:cBhvr>
                                    </p:animEffect>
                                  </p:childTnLst>
                                </p:cTn>
                              </p:par>
                            </p:childTnLst>
                          </p:cTn>
                        </p:par>
                        <p:par>
                          <p:cTn id="211" fill="hold">
                            <p:stCondLst>
                              <p:cond delay="9750"/>
                            </p:stCondLst>
                            <p:childTnLst>
                              <p:par>
                                <p:cTn id="212" presetID="2" presetClass="entr" presetSubtype="8" decel="100000" fill="hold" grpId="0" nodeType="afterEffect">
                                  <p:stCondLst>
                                    <p:cond delay="0"/>
                                  </p:stCondLst>
                                  <p:childTnLst>
                                    <p:set>
                                      <p:cBhvr>
                                        <p:cTn id="213" dur="1" fill="hold">
                                          <p:stCondLst>
                                            <p:cond delay="0"/>
                                          </p:stCondLst>
                                        </p:cTn>
                                        <p:tgtEl>
                                          <p:spTgt spid="116">
                                            <p:txEl>
                                              <p:pRg st="0" end="0"/>
                                            </p:txEl>
                                          </p:spTgt>
                                        </p:tgtEl>
                                        <p:attrNameLst>
                                          <p:attrName>style.visibility</p:attrName>
                                        </p:attrNameLst>
                                      </p:cBhvr>
                                      <p:to>
                                        <p:strVal val="visible"/>
                                      </p:to>
                                    </p:set>
                                    <p:anim calcmode="lin" valueType="num">
                                      <p:cBhvr additive="base">
                                        <p:cTn id="214" dur="500" fill="hold"/>
                                        <p:tgtEl>
                                          <p:spTgt spid="116">
                                            <p:txEl>
                                              <p:pRg st="0" end="0"/>
                                            </p:txEl>
                                          </p:spTgt>
                                        </p:tgtEl>
                                        <p:attrNameLst>
                                          <p:attrName>ppt_x</p:attrName>
                                        </p:attrNameLst>
                                      </p:cBhvr>
                                      <p:tavLst>
                                        <p:tav tm="0">
                                          <p:val>
                                            <p:strVal val="0-#ppt_w/2"/>
                                          </p:val>
                                        </p:tav>
                                        <p:tav tm="100000">
                                          <p:val>
                                            <p:strVal val="#ppt_x"/>
                                          </p:val>
                                        </p:tav>
                                      </p:tavLst>
                                    </p:anim>
                                    <p:anim calcmode="lin" valueType="num">
                                      <p:cBhvr additive="base">
                                        <p:cTn id="215" dur="500" fill="hold"/>
                                        <p:tgtEl>
                                          <p:spTgt spid="116">
                                            <p:txEl>
                                              <p:pRg st="0" end="0"/>
                                            </p:txEl>
                                          </p:spTgt>
                                        </p:tgtEl>
                                        <p:attrNameLst>
                                          <p:attrName>ppt_y</p:attrName>
                                        </p:attrNameLst>
                                      </p:cBhvr>
                                      <p:tavLst>
                                        <p:tav tm="0">
                                          <p:val>
                                            <p:strVal val="#ppt_y"/>
                                          </p:val>
                                        </p:tav>
                                        <p:tav tm="100000">
                                          <p:val>
                                            <p:strVal val="#ppt_y"/>
                                          </p:val>
                                        </p:tav>
                                      </p:tavLst>
                                    </p:anim>
                                  </p:childTnLst>
                                </p:cTn>
                              </p:par>
                            </p:childTnLst>
                          </p:cTn>
                        </p:par>
                        <p:par>
                          <p:cTn id="216" fill="hold">
                            <p:stCondLst>
                              <p:cond delay="10250"/>
                            </p:stCondLst>
                            <p:childTnLst>
                              <p:par>
                                <p:cTn id="217" presetID="22" presetClass="entr" presetSubtype="2" fill="hold" grpId="0" nodeType="afterEffect">
                                  <p:stCondLst>
                                    <p:cond delay="0"/>
                                  </p:stCondLst>
                                  <p:childTnLst>
                                    <p:set>
                                      <p:cBhvr>
                                        <p:cTn id="218" dur="1" fill="hold">
                                          <p:stCondLst>
                                            <p:cond delay="0"/>
                                          </p:stCondLst>
                                        </p:cTn>
                                        <p:tgtEl>
                                          <p:spTgt spid="115">
                                            <p:txEl>
                                              <p:pRg st="0" end="0"/>
                                            </p:txEl>
                                          </p:spTgt>
                                        </p:tgtEl>
                                        <p:attrNameLst>
                                          <p:attrName>style.visibility</p:attrName>
                                        </p:attrNameLst>
                                      </p:cBhvr>
                                      <p:to>
                                        <p:strVal val="visible"/>
                                      </p:to>
                                    </p:set>
                                    <p:animEffect transition="in" filter="wipe(right)">
                                      <p:cBhvr>
                                        <p:cTn id="219" dur="5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9" grpId="1" animBg="1"/>
      <p:bldP spid="51" grpId="0" animBg="1"/>
      <p:bldP spid="76" grpId="0" animBg="1"/>
      <p:bldP spid="76" grpId="1" animBg="1"/>
      <p:bldP spid="85" grpId="0" animBg="1"/>
      <p:bldP spid="85" grpId="1" animBg="1"/>
      <p:bldP spid="87" grpId="0" animBg="1"/>
      <p:bldP spid="87" grpId="1" animBg="1"/>
      <p:bldP spid="88" grpId="0" animBg="1"/>
      <p:bldP spid="88" grpId="1" animBg="1"/>
      <p:bldP spid="90" grpId="0" animBg="1"/>
      <p:bldP spid="90" grpId="1" animBg="1"/>
      <p:bldP spid="93" grpId="0"/>
      <p:bldP spid="93" grpId="1"/>
      <p:bldP spid="94" grpId="0"/>
      <p:bldP spid="94" grpId="1"/>
      <p:bldP spid="95" grpId="0"/>
      <p:bldP spid="95" grpId="1"/>
      <p:bldP spid="96" grpId="0"/>
      <p:bldP spid="96" grpId="1"/>
      <p:bldP spid="97" grpId="0"/>
      <p:bldP spid="97" grpId="1"/>
      <p:bldP spid="98" grpId="0"/>
      <p:bldP spid="98" grpId="1"/>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 presetClass="entr" presetSubtype="4" decel="100000"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fill="hold"/>
                        <p:tgtEl>
                          <p:spTgt spid="100"/>
                        </p:tgtEl>
                        <p:attrNameLst>
                          <p:attrName>ppt_x</p:attrName>
                        </p:attrNameLst>
                      </p:cBhvr>
                      <p:tavLst>
                        <p:tav tm="0">
                          <p:val>
                            <p:strVal val="#ppt_x"/>
                          </p:val>
                        </p:tav>
                        <p:tav tm="100000">
                          <p:val>
                            <p:strVal val="#ppt_x"/>
                          </p:val>
                        </p:tav>
                      </p:tavLst>
                    </p:anim>
                    <p:anim calcmode="lin" valueType="num">
                      <p:cBhvr additive="base">
                        <p:cTn dur="500" fill="hold"/>
                        <p:tgtEl>
                          <p:spTgt spid="100"/>
                        </p:tgtEl>
                        <p:attrNameLst>
                          <p:attrName>ppt_y</p:attrName>
                        </p:attrNameLst>
                      </p:cBhvr>
                      <p:tavLst>
                        <p:tav tm="0">
                          <p:val>
                            <p:strVal val="1+#ppt_h/2"/>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6" grpId="0" build="p">
        <p:tmplLst>
          <p:tmpl lvl="1">
            <p:tnLst>
              <p:par>
                <p:cTn presetID="2" presetClass="entr" presetSubtype="8" decel="100000" fill="hold" nodeType="afterEffect">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fill="hold"/>
                        <p:tgtEl>
                          <p:spTgt spid="106"/>
                        </p:tgtEl>
                        <p:attrNameLst>
                          <p:attrName>ppt_x</p:attrName>
                        </p:attrNameLst>
                      </p:cBhvr>
                      <p:tavLst>
                        <p:tav tm="0">
                          <p:val>
                            <p:strVal val="0-#ppt_w/2"/>
                          </p:val>
                        </p:tav>
                        <p:tav tm="100000">
                          <p:val>
                            <p:strVal val="#ppt_x"/>
                          </p:val>
                        </p:tav>
                      </p:tavLst>
                    </p:anim>
                    <p:anim calcmode="lin" valueType="num">
                      <p:cBhvr additive="base">
                        <p:cTn dur="500" fill="hold"/>
                        <p:tgtEl>
                          <p:spTgt spid="106"/>
                        </p:tgtEl>
                        <p:attrNameLst>
                          <p:attrName>ppt_y</p:attrName>
                        </p:attrNameLst>
                      </p:cBhvr>
                      <p:tavLst>
                        <p:tav tm="0">
                          <p:val>
                            <p:strVal val="#ppt_y"/>
                          </p:val>
                        </p:tav>
                        <p:tav tm="100000">
                          <p:val>
                            <p:strVal val="#ppt_y"/>
                          </p:val>
                        </p:tav>
                      </p:tavLst>
                    </p:anim>
                  </p:childTnLst>
                </p:cTn>
              </p:par>
            </p:tnLst>
          </p:tmpl>
        </p:tmplLst>
      </p:bldP>
      <p:bldP spid="107" grpId="0" build="p">
        <p:tmplLst>
          <p:tmpl lvl="1">
            <p:tnLst>
              <p:par>
                <p:cTn presetID="22" presetClass="entr" presetSubtype="8" fill="hold" nodeType="afterEffect">
                  <p:stCondLst>
                    <p:cond delay="0"/>
                  </p:stCondLst>
                  <p:childTnLst>
                    <p:set>
                      <p:cBhvr>
                        <p:cTn dur="1" fill="hold">
                          <p:stCondLst>
                            <p:cond delay="0"/>
                          </p:stCondLst>
                        </p:cTn>
                        <p:tgtEl>
                          <p:spTgt spid="107"/>
                        </p:tgtEl>
                        <p:attrNameLst>
                          <p:attrName>style.visibility</p:attrName>
                        </p:attrNameLst>
                      </p:cBhvr>
                      <p:to>
                        <p:strVal val="visible"/>
                      </p:to>
                    </p:set>
                    <p:animEffect transition="in" filter="wipe(left)">
                      <p:cBhvr>
                        <p:cTn dur="500"/>
                        <p:tgtEl>
                          <p:spTgt spid="107"/>
                        </p:tgtEl>
                      </p:cBhvr>
                    </p:animEffect>
                  </p:childTnLst>
                </p:cTn>
              </p:par>
            </p:tnLst>
          </p:tmpl>
        </p:tmplLst>
      </p:bldP>
      <p:bldP spid="108" grpId="0" build="p">
        <p:tmplLst>
          <p:tmpl lvl="1">
            <p:tnLst>
              <p:par>
                <p:cTn presetID="2" presetClass="entr" presetSubtype="8" decel="100000" fill="hold" nodeType="afterEffect">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fill="hold"/>
                        <p:tgtEl>
                          <p:spTgt spid="108"/>
                        </p:tgtEl>
                        <p:attrNameLst>
                          <p:attrName>ppt_x</p:attrName>
                        </p:attrNameLst>
                      </p:cBhvr>
                      <p:tavLst>
                        <p:tav tm="0">
                          <p:val>
                            <p:strVal val="0-#ppt_w/2"/>
                          </p:val>
                        </p:tav>
                        <p:tav tm="100000">
                          <p:val>
                            <p:strVal val="#ppt_x"/>
                          </p:val>
                        </p:tav>
                      </p:tavLst>
                    </p:anim>
                    <p:anim calcmode="lin" valueType="num">
                      <p:cBhvr additive="base">
                        <p:cTn dur="500" fill="hold"/>
                        <p:tgtEl>
                          <p:spTgt spid="108"/>
                        </p:tgtEl>
                        <p:attrNameLst>
                          <p:attrName>ppt_y</p:attrName>
                        </p:attrNameLst>
                      </p:cBhvr>
                      <p:tavLst>
                        <p:tav tm="0">
                          <p:val>
                            <p:strVal val="#ppt_y"/>
                          </p:val>
                        </p:tav>
                        <p:tav tm="100000">
                          <p:val>
                            <p:strVal val="#ppt_y"/>
                          </p:val>
                        </p:tav>
                      </p:tavLst>
                    </p:anim>
                  </p:childTnLst>
                </p:cTn>
              </p:par>
            </p:tnLst>
          </p:tmpl>
        </p:tmplLst>
      </p:bldP>
      <p:bldP spid="109" grpId="0" build="p">
        <p:tmplLst>
          <p:tmpl lvl="1">
            <p:tnLst>
              <p:par>
                <p:cTn presetID="22" presetClass="entr" presetSubtype="8" fill="hold" nodeType="afterEffect">
                  <p:stCondLst>
                    <p:cond delay="0"/>
                  </p:stCondLst>
                  <p:childTnLst>
                    <p:set>
                      <p:cBhvr>
                        <p:cTn dur="1" fill="hold">
                          <p:stCondLst>
                            <p:cond delay="0"/>
                          </p:stCondLst>
                        </p:cTn>
                        <p:tgtEl>
                          <p:spTgt spid="109"/>
                        </p:tgtEl>
                        <p:attrNameLst>
                          <p:attrName>style.visibility</p:attrName>
                        </p:attrNameLst>
                      </p:cBhvr>
                      <p:to>
                        <p:strVal val="visible"/>
                      </p:to>
                    </p:set>
                    <p:animEffect transition="in" filter="wipe(left)">
                      <p:cBhvr>
                        <p:cTn dur="500"/>
                        <p:tgtEl>
                          <p:spTgt spid="109"/>
                        </p:tgtEl>
                      </p:cBhvr>
                    </p:animEffect>
                  </p:childTnLst>
                </p:cTn>
              </p:par>
            </p:tnLst>
          </p:tmpl>
        </p:tmplLst>
      </p:bldP>
      <p:bldP spid="110" grpId="0" build="p">
        <p:tmplLst>
          <p:tmpl lvl="1">
            <p:tnLst>
              <p:par>
                <p:cTn presetID="2" presetClass="entr" presetSubtype="8" decel="100000" fill="hold" nodeType="after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500" fill="hold"/>
                        <p:tgtEl>
                          <p:spTgt spid="110"/>
                        </p:tgtEl>
                        <p:attrNameLst>
                          <p:attrName>ppt_x</p:attrName>
                        </p:attrNameLst>
                      </p:cBhvr>
                      <p:tavLst>
                        <p:tav tm="0">
                          <p:val>
                            <p:strVal val="0-#ppt_w/2"/>
                          </p:val>
                        </p:tav>
                        <p:tav tm="100000">
                          <p:val>
                            <p:strVal val="#ppt_x"/>
                          </p:val>
                        </p:tav>
                      </p:tavLst>
                    </p:anim>
                    <p:anim calcmode="lin" valueType="num">
                      <p:cBhvr additive="base">
                        <p:cTn dur="500" fill="hold"/>
                        <p:tgtEl>
                          <p:spTgt spid="110"/>
                        </p:tgtEl>
                        <p:attrNameLst>
                          <p:attrName>ppt_y</p:attrName>
                        </p:attrNameLst>
                      </p:cBhvr>
                      <p:tavLst>
                        <p:tav tm="0">
                          <p:val>
                            <p:strVal val="#ppt_y"/>
                          </p:val>
                        </p:tav>
                        <p:tav tm="100000">
                          <p:val>
                            <p:strVal val="#ppt_y"/>
                          </p:val>
                        </p:tav>
                      </p:tavLst>
                    </p:anim>
                  </p:childTnLst>
                </p:cTn>
              </p:par>
            </p:tnLst>
          </p:tmpl>
        </p:tmplLst>
      </p:bldP>
      <p:bldP spid="111" grpId="0" build="p">
        <p:tmplLst>
          <p:tmpl lvl="1">
            <p:tnLst>
              <p:par>
                <p:cTn presetID="22" presetClass="entr" presetSubtype="2"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wipe(right)">
                      <p:cBhvr>
                        <p:cTn dur="500"/>
                        <p:tgtEl>
                          <p:spTgt spid="111"/>
                        </p:tgtEl>
                      </p:cBhvr>
                    </p:animEffect>
                  </p:childTnLst>
                </p:cTn>
              </p:par>
            </p:tnLst>
          </p:tmpl>
        </p:tmplLst>
      </p:bldP>
      <p:bldP spid="112" grpId="0" build="p">
        <p:tmplLst>
          <p:tmpl lvl="1">
            <p:tnLst>
              <p:par>
                <p:cTn presetID="2" presetClass="entr" presetSubtype="8" decel="10000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fill="hold"/>
                        <p:tgtEl>
                          <p:spTgt spid="112"/>
                        </p:tgtEl>
                        <p:attrNameLst>
                          <p:attrName>ppt_x</p:attrName>
                        </p:attrNameLst>
                      </p:cBhvr>
                      <p:tavLst>
                        <p:tav tm="0">
                          <p:val>
                            <p:strVal val="0-#ppt_w/2"/>
                          </p:val>
                        </p:tav>
                        <p:tav tm="100000">
                          <p:val>
                            <p:strVal val="#ppt_x"/>
                          </p:val>
                        </p:tav>
                      </p:tavLst>
                    </p:anim>
                    <p:anim calcmode="lin" valueType="num">
                      <p:cBhvr additive="base">
                        <p:cTn dur="500" fill="hold"/>
                        <p:tgtEl>
                          <p:spTgt spid="112"/>
                        </p:tgtEl>
                        <p:attrNameLst>
                          <p:attrName>ppt_y</p:attrName>
                        </p:attrNameLst>
                      </p:cBhvr>
                      <p:tavLst>
                        <p:tav tm="0">
                          <p:val>
                            <p:strVal val="#ppt_y"/>
                          </p:val>
                        </p:tav>
                        <p:tav tm="100000">
                          <p:val>
                            <p:strVal val="#ppt_y"/>
                          </p:val>
                        </p:tav>
                      </p:tavLst>
                    </p:anim>
                  </p:childTnLst>
                </p:cTn>
              </p:par>
            </p:tnLst>
          </p:tmpl>
        </p:tmplLst>
      </p:bldP>
      <p:bldP spid="113" grpId="0" build="p">
        <p:tmplLst>
          <p:tmpl lvl="1">
            <p:tnLst>
              <p:par>
                <p:cTn presetID="22" presetClass="entr" presetSubtype="2"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right)">
                      <p:cBhvr>
                        <p:cTn dur="500"/>
                        <p:tgtEl>
                          <p:spTgt spid="113"/>
                        </p:tgtEl>
                      </p:cBhvr>
                    </p:animEffect>
                  </p:childTnLst>
                </p:cTn>
              </p:par>
            </p:tnLst>
          </p:tmpl>
        </p:tmplLst>
      </p:bldP>
      <p:bldP spid="114" grpId="0" build="p">
        <p:tmplLst>
          <p:tmpl lvl="1">
            <p:tnLst>
              <p:par>
                <p:cTn presetID="2" presetClass="entr" presetSubtype="8" decel="100000" fill="hold" nodeType="afterEffect">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fill="hold"/>
                        <p:tgtEl>
                          <p:spTgt spid="114"/>
                        </p:tgtEl>
                        <p:attrNameLst>
                          <p:attrName>ppt_x</p:attrName>
                        </p:attrNameLst>
                      </p:cBhvr>
                      <p:tavLst>
                        <p:tav tm="0">
                          <p:val>
                            <p:strVal val="0-#ppt_w/2"/>
                          </p:val>
                        </p:tav>
                        <p:tav tm="100000">
                          <p:val>
                            <p:strVal val="#ppt_x"/>
                          </p:val>
                        </p:tav>
                      </p:tavLst>
                    </p:anim>
                    <p:anim calcmode="lin" valueType="num">
                      <p:cBhvr additive="base">
                        <p:cTn dur="500" fill="hold"/>
                        <p:tgtEl>
                          <p:spTgt spid="114"/>
                        </p:tgtEl>
                        <p:attrNameLst>
                          <p:attrName>ppt_y</p:attrName>
                        </p:attrNameLst>
                      </p:cBhvr>
                      <p:tavLst>
                        <p:tav tm="0">
                          <p:val>
                            <p:strVal val="#ppt_y"/>
                          </p:val>
                        </p:tav>
                        <p:tav tm="100000">
                          <p:val>
                            <p:strVal val="#ppt_y"/>
                          </p:val>
                        </p:tav>
                      </p:tavLst>
                    </p:anim>
                  </p:childTnLst>
                </p:cTn>
              </p:par>
            </p:tnLst>
          </p:tmpl>
        </p:tmplLst>
      </p:bldP>
      <p:bldP spid="115" grpId="0" build="p">
        <p:tmplLst>
          <p:tmpl lvl="1">
            <p:tnLst>
              <p:par>
                <p:cTn presetID="22" presetClass="entr" presetSubtype="2" fill="hold" nodeType="afterEffect">
                  <p:stCondLst>
                    <p:cond delay="0"/>
                  </p:stCondLst>
                  <p:childTnLst>
                    <p:set>
                      <p:cBhvr>
                        <p:cTn dur="1" fill="hold">
                          <p:stCondLst>
                            <p:cond delay="0"/>
                          </p:stCondLst>
                        </p:cTn>
                        <p:tgtEl>
                          <p:spTgt spid="115"/>
                        </p:tgtEl>
                        <p:attrNameLst>
                          <p:attrName>style.visibility</p:attrName>
                        </p:attrNameLst>
                      </p:cBhvr>
                      <p:to>
                        <p:strVal val="visible"/>
                      </p:to>
                    </p:set>
                    <p:animEffect transition="in" filter="wipe(right)">
                      <p:cBhvr>
                        <p:cTn dur="500"/>
                        <p:tgtEl>
                          <p:spTgt spid="115"/>
                        </p:tgtEl>
                      </p:cBhvr>
                    </p:animEffect>
                  </p:childTnLst>
                </p:cTn>
              </p:par>
            </p:tnLst>
          </p:tmpl>
        </p:tmplLst>
      </p:bldP>
      <p:bldP spid="116" grpId="0" build="p">
        <p:tmplLst>
          <p:tmpl lvl="1">
            <p:tnLst>
              <p:par>
                <p:cTn presetID="2" presetClass="entr" presetSubtype="8" decel="100000"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fill="hold"/>
                        <p:tgtEl>
                          <p:spTgt spid="116"/>
                        </p:tgtEl>
                        <p:attrNameLst>
                          <p:attrName>ppt_x</p:attrName>
                        </p:attrNameLst>
                      </p:cBhvr>
                      <p:tavLst>
                        <p:tav tm="0">
                          <p:val>
                            <p:strVal val="0-#ppt_w/2"/>
                          </p:val>
                        </p:tav>
                        <p:tav tm="100000">
                          <p:val>
                            <p:strVal val="#ppt_x"/>
                          </p:val>
                        </p:tav>
                      </p:tavLst>
                    </p:anim>
                    <p:anim calcmode="lin" valueType="num">
                      <p:cBhvr additive="base">
                        <p:cTn dur="500" fill="hold"/>
                        <p:tgtEl>
                          <p:spTgt spid="116"/>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finite Loop">
    <p:spTree>
      <p:nvGrpSpPr>
        <p:cNvPr id="1" name=""/>
        <p:cNvGrpSpPr/>
        <p:nvPr/>
      </p:nvGrpSpPr>
      <p:grpSpPr>
        <a:xfrm>
          <a:off x="0" y="0"/>
          <a:ext cx="0" cy="0"/>
          <a:chOff x="0" y="0"/>
          <a:chExt cx="0" cy="0"/>
        </a:xfrm>
      </p:grpSpPr>
      <p:sp>
        <p:nvSpPr>
          <p:cNvPr id="48" name="アーチ 47"/>
          <p:cNvSpPr/>
          <p:nvPr userDrawn="1"/>
        </p:nvSpPr>
        <p:spPr>
          <a:xfrm>
            <a:off x="8513310" y="2959781"/>
            <a:ext cx="3976914" cy="3976914"/>
          </a:xfrm>
          <a:prstGeom prst="blockArc">
            <a:avLst>
              <a:gd name="adj1" fmla="val 10800000"/>
              <a:gd name="adj2" fmla="val 0"/>
              <a:gd name="adj3" fmla="val 304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6" name="アーチ 45"/>
          <p:cNvSpPr/>
          <p:nvPr userDrawn="1"/>
        </p:nvSpPr>
        <p:spPr>
          <a:xfrm>
            <a:off x="5752874" y="2959781"/>
            <a:ext cx="3976914" cy="3976914"/>
          </a:xfrm>
          <a:prstGeom prst="blockArc">
            <a:avLst>
              <a:gd name="adj1" fmla="val 10800000"/>
              <a:gd name="adj2" fmla="val 0"/>
              <a:gd name="adj3" fmla="val 304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アーチ 46"/>
          <p:cNvSpPr/>
          <p:nvPr userDrawn="1"/>
        </p:nvSpPr>
        <p:spPr>
          <a:xfrm rot="10800000">
            <a:off x="5752874" y="2959781"/>
            <a:ext cx="3976914" cy="3976914"/>
          </a:xfrm>
          <a:prstGeom prst="blockArc">
            <a:avLst>
              <a:gd name="adj1" fmla="val 10800000"/>
              <a:gd name="adj2" fmla="val 0"/>
              <a:gd name="adj3" fmla="val 3047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アーチ 48"/>
          <p:cNvSpPr/>
          <p:nvPr userDrawn="1"/>
        </p:nvSpPr>
        <p:spPr>
          <a:xfrm rot="10800000">
            <a:off x="8513310" y="2959781"/>
            <a:ext cx="3976914" cy="3976914"/>
          </a:xfrm>
          <a:prstGeom prst="blockArc">
            <a:avLst>
              <a:gd name="adj1" fmla="val 10800000"/>
              <a:gd name="adj2" fmla="val 0"/>
              <a:gd name="adj3" fmla="val 304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プレースホルダー 12"/>
          <p:cNvSpPr>
            <a:spLocks noGrp="1"/>
          </p:cNvSpPr>
          <p:nvPr>
            <p:ph type="body" sz="quarter" idx="28" hasCustomPrompt="1"/>
          </p:nvPr>
        </p:nvSpPr>
        <p:spPr>
          <a:xfrm>
            <a:off x="6501035" y="3443562"/>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14" name="テキスト プレースホルダー 12"/>
          <p:cNvSpPr>
            <a:spLocks noGrp="1"/>
          </p:cNvSpPr>
          <p:nvPr>
            <p:ph type="body" sz="quarter" idx="27" hasCustomPrompt="1"/>
          </p:nvPr>
        </p:nvSpPr>
        <p:spPr>
          <a:xfrm>
            <a:off x="1045924" y="2959781"/>
            <a:ext cx="4608971" cy="1922552"/>
          </a:xfrm>
        </p:spPr>
        <p:txBody>
          <a:bodyPr anchor="ct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15" name="テキスト プレースホルダー 12"/>
          <p:cNvSpPr>
            <a:spLocks noGrp="1"/>
          </p:cNvSpPr>
          <p:nvPr>
            <p:ph type="body" sz="quarter" idx="29" hasCustomPrompt="1"/>
          </p:nvPr>
        </p:nvSpPr>
        <p:spPr>
          <a:xfrm>
            <a:off x="1045923" y="5014143"/>
            <a:ext cx="4608971" cy="1922552"/>
          </a:xfrm>
        </p:spPr>
        <p:txBody>
          <a:bodyPr anchor="ctr">
            <a:normAutofit/>
          </a:bodyPr>
          <a:lstStyle>
            <a:lvl1pPr algn="r">
              <a:spcBef>
                <a:spcPts val="0"/>
              </a:spcBef>
              <a:defRPr sz="2000" baseline="0"/>
            </a:lvl1pPr>
          </a:lstStyle>
          <a:p>
            <a:pPr lvl="0"/>
            <a:r>
              <a:rPr kumimoji="1" lang="en-US" altLang="ja-JP" dirty="0"/>
              <a:t>Text goes here</a:t>
            </a:r>
            <a:endParaRPr kumimoji="1" lang="ja-JP" altLang="en-US" dirty="0"/>
          </a:p>
        </p:txBody>
      </p:sp>
      <p:sp>
        <p:nvSpPr>
          <p:cNvPr id="16" name="テキスト プレースホルダー 12"/>
          <p:cNvSpPr>
            <a:spLocks noGrp="1"/>
          </p:cNvSpPr>
          <p:nvPr>
            <p:ph type="body" sz="quarter" idx="30" hasCustomPrompt="1"/>
          </p:nvPr>
        </p:nvSpPr>
        <p:spPr>
          <a:xfrm>
            <a:off x="12628325" y="2956517"/>
            <a:ext cx="4608971" cy="1922552"/>
          </a:xfrm>
        </p:spPr>
        <p:txBody>
          <a:bodyPr anchor="ct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17" name="テキスト プレースホルダー 12"/>
          <p:cNvSpPr>
            <a:spLocks noGrp="1"/>
          </p:cNvSpPr>
          <p:nvPr>
            <p:ph type="body" sz="quarter" idx="31" hasCustomPrompt="1"/>
          </p:nvPr>
        </p:nvSpPr>
        <p:spPr>
          <a:xfrm>
            <a:off x="12628325" y="5014143"/>
            <a:ext cx="4608971" cy="1922552"/>
          </a:xfrm>
        </p:spPr>
        <p:txBody>
          <a:bodyPr anchor="ctr">
            <a:normAutofit/>
          </a:bodyPr>
          <a:lstStyle>
            <a:lvl1pPr algn="l">
              <a:spcBef>
                <a:spcPts val="0"/>
              </a:spcBef>
              <a:defRPr sz="2000" baseline="0"/>
            </a:lvl1pPr>
          </a:lstStyle>
          <a:p>
            <a:pPr lvl="0"/>
            <a:r>
              <a:rPr kumimoji="1" lang="en-US" altLang="ja-JP" dirty="0"/>
              <a:t>Text goes here</a:t>
            </a:r>
            <a:endParaRPr kumimoji="1" lang="ja-JP" altLang="en-US" dirty="0"/>
          </a:p>
        </p:txBody>
      </p:sp>
      <p:sp>
        <p:nvSpPr>
          <p:cNvPr id="18" name="テキスト プレースホルダー 12"/>
          <p:cNvSpPr>
            <a:spLocks noGrp="1"/>
          </p:cNvSpPr>
          <p:nvPr>
            <p:ph type="body" sz="quarter" idx="32" hasCustomPrompt="1"/>
          </p:nvPr>
        </p:nvSpPr>
        <p:spPr>
          <a:xfrm>
            <a:off x="9297517" y="5769003"/>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20" name="テキスト プレースホルダー 12"/>
          <p:cNvSpPr>
            <a:spLocks noGrp="1"/>
          </p:cNvSpPr>
          <p:nvPr>
            <p:ph type="body" sz="quarter" idx="33" hasCustomPrompt="1"/>
          </p:nvPr>
        </p:nvSpPr>
        <p:spPr>
          <a:xfrm>
            <a:off x="9297516" y="3443561"/>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21" name="テキスト プレースホルダー 12"/>
          <p:cNvSpPr>
            <a:spLocks noGrp="1"/>
          </p:cNvSpPr>
          <p:nvPr>
            <p:ph type="body" sz="quarter" idx="34" hasCustomPrompt="1"/>
          </p:nvPr>
        </p:nvSpPr>
        <p:spPr>
          <a:xfrm>
            <a:off x="6501035" y="5780273"/>
            <a:ext cx="2439765"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22" name="テキスト プレースホルダー 12"/>
          <p:cNvSpPr>
            <a:spLocks noGrp="1"/>
          </p:cNvSpPr>
          <p:nvPr>
            <p:ph type="body" sz="quarter" idx="12" hasCustomPrompt="1"/>
          </p:nvPr>
        </p:nvSpPr>
        <p:spPr>
          <a:xfrm>
            <a:off x="3195988" y="7732296"/>
            <a:ext cx="11896024" cy="1522894"/>
          </a:xfrm>
        </p:spPr>
        <p:txBody>
          <a:bodyPr anchor="ct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63570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1+#ppt_w/2"/>
                                          </p:val>
                                        </p:tav>
                                        <p:tav tm="100000">
                                          <p:val>
                                            <p:strVal val="#ppt_x"/>
                                          </p:val>
                                        </p:tav>
                                      </p:tavLst>
                                    </p:anim>
                                    <p:anim calcmode="lin" valueType="num">
                                      <p:cBhvr additive="base">
                                        <p:cTn id="8" dur="10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1+#ppt_w/2"/>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1000" fill="hold"/>
                                        <p:tgtEl>
                                          <p:spTgt spid="49"/>
                                        </p:tgtEl>
                                        <p:attrNameLst>
                                          <p:attrName>ppt_x</p:attrName>
                                        </p:attrNameLst>
                                      </p:cBhvr>
                                      <p:tavLst>
                                        <p:tav tm="0">
                                          <p:val>
                                            <p:strVal val="0-#ppt_w/2"/>
                                          </p:val>
                                        </p:tav>
                                        <p:tav tm="100000">
                                          <p:val>
                                            <p:strVal val="#ppt_x"/>
                                          </p:val>
                                        </p:tav>
                                      </p:tavLst>
                                    </p:anim>
                                    <p:anim calcmode="lin" valueType="num">
                                      <p:cBhvr additive="base">
                                        <p:cTn id="16" dur="1000" fill="hold"/>
                                        <p:tgtEl>
                                          <p:spTgt spid="49"/>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000" fill="hold"/>
                                        <p:tgtEl>
                                          <p:spTgt spid="48"/>
                                        </p:tgtEl>
                                        <p:attrNameLst>
                                          <p:attrName>ppt_x</p:attrName>
                                        </p:attrNameLst>
                                      </p:cBhvr>
                                      <p:tavLst>
                                        <p:tav tm="0">
                                          <p:val>
                                            <p:strVal val="0-#ppt_w/2"/>
                                          </p:val>
                                        </p:tav>
                                        <p:tav tm="100000">
                                          <p:val>
                                            <p:strVal val="#ppt_x"/>
                                          </p:val>
                                        </p:tav>
                                      </p:tavLst>
                                    </p:anim>
                                    <p:anim calcmode="lin" valueType="num">
                                      <p:cBhvr additive="base">
                                        <p:cTn id="20" dur="1000" fill="hold"/>
                                        <p:tgtEl>
                                          <p:spTgt spid="48"/>
                                        </p:tgtEl>
                                        <p:attrNameLst>
                                          <p:attrName>ppt_y</p:attrName>
                                        </p:attrNameLst>
                                      </p:cBhvr>
                                      <p:tavLst>
                                        <p:tav tm="0">
                                          <p:val>
                                            <p:strVal val="1+#ppt_h/2"/>
                                          </p:val>
                                        </p:tav>
                                        <p:tav tm="100000">
                                          <p:val>
                                            <p:strVal val="#ppt_y"/>
                                          </p:val>
                                        </p:tav>
                                      </p:tavLst>
                                    </p:anim>
                                  </p:childTnLst>
                                </p:cTn>
                              </p:par>
                              <p:par>
                                <p:cTn id="21" presetID="49" presetClass="entr" presetSubtype="0" decel="10000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1000" fill="hold"/>
                                        <p:tgtEl>
                                          <p:spTgt spid="46"/>
                                        </p:tgtEl>
                                        <p:attrNameLst>
                                          <p:attrName>ppt_w</p:attrName>
                                        </p:attrNameLst>
                                      </p:cBhvr>
                                      <p:tavLst>
                                        <p:tav tm="0">
                                          <p:val>
                                            <p:fltVal val="0"/>
                                          </p:val>
                                        </p:tav>
                                        <p:tav tm="100000">
                                          <p:val>
                                            <p:strVal val="#ppt_w"/>
                                          </p:val>
                                        </p:tav>
                                      </p:tavLst>
                                    </p:anim>
                                    <p:anim calcmode="lin" valueType="num">
                                      <p:cBhvr>
                                        <p:cTn id="24" dur="1000" fill="hold"/>
                                        <p:tgtEl>
                                          <p:spTgt spid="46"/>
                                        </p:tgtEl>
                                        <p:attrNameLst>
                                          <p:attrName>ppt_h</p:attrName>
                                        </p:attrNameLst>
                                      </p:cBhvr>
                                      <p:tavLst>
                                        <p:tav tm="0">
                                          <p:val>
                                            <p:fltVal val="0"/>
                                          </p:val>
                                        </p:tav>
                                        <p:tav tm="100000">
                                          <p:val>
                                            <p:strVal val="#ppt_h"/>
                                          </p:val>
                                        </p:tav>
                                      </p:tavLst>
                                    </p:anim>
                                    <p:anim calcmode="lin" valueType="num">
                                      <p:cBhvr>
                                        <p:cTn id="25" dur="1000" fill="hold"/>
                                        <p:tgtEl>
                                          <p:spTgt spid="46"/>
                                        </p:tgtEl>
                                        <p:attrNameLst>
                                          <p:attrName>style.rotation</p:attrName>
                                        </p:attrNameLst>
                                      </p:cBhvr>
                                      <p:tavLst>
                                        <p:tav tm="0">
                                          <p:val>
                                            <p:fltVal val="360"/>
                                          </p:val>
                                        </p:tav>
                                        <p:tav tm="100000">
                                          <p:val>
                                            <p:fltVal val="0"/>
                                          </p:val>
                                        </p:tav>
                                      </p:tavLst>
                                    </p:anim>
                                    <p:animEffect transition="in" filter="fade">
                                      <p:cBhvr>
                                        <p:cTn id="26" dur="1000"/>
                                        <p:tgtEl>
                                          <p:spTgt spid="46"/>
                                        </p:tgtEl>
                                      </p:cBhvr>
                                    </p:animEffect>
                                  </p:childTnLst>
                                </p:cTn>
                              </p:par>
                              <p:par>
                                <p:cTn id="27" presetID="49" presetClass="entr" presetSubtype="0" decel="100000" fill="hold" grpId="1"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1000" fill="hold"/>
                                        <p:tgtEl>
                                          <p:spTgt spid="47"/>
                                        </p:tgtEl>
                                        <p:attrNameLst>
                                          <p:attrName>ppt_w</p:attrName>
                                        </p:attrNameLst>
                                      </p:cBhvr>
                                      <p:tavLst>
                                        <p:tav tm="0">
                                          <p:val>
                                            <p:fltVal val="0"/>
                                          </p:val>
                                        </p:tav>
                                        <p:tav tm="100000">
                                          <p:val>
                                            <p:strVal val="#ppt_w"/>
                                          </p:val>
                                        </p:tav>
                                      </p:tavLst>
                                    </p:anim>
                                    <p:anim calcmode="lin" valueType="num">
                                      <p:cBhvr>
                                        <p:cTn id="30" dur="1000" fill="hold"/>
                                        <p:tgtEl>
                                          <p:spTgt spid="47"/>
                                        </p:tgtEl>
                                        <p:attrNameLst>
                                          <p:attrName>ppt_h</p:attrName>
                                        </p:attrNameLst>
                                      </p:cBhvr>
                                      <p:tavLst>
                                        <p:tav tm="0">
                                          <p:val>
                                            <p:fltVal val="0"/>
                                          </p:val>
                                        </p:tav>
                                        <p:tav tm="100000">
                                          <p:val>
                                            <p:strVal val="#ppt_h"/>
                                          </p:val>
                                        </p:tav>
                                      </p:tavLst>
                                    </p:anim>
                                    <p:anim calcmode="lin" valueType="num">
                                      <p:cBhvr>
                                        <p:cTn id="31" dur="1000" fill="hold"/>
                                        <p:tgtEl>
                                          <p:spTgt spid="47"/>
                                        </p:tgtEl>
                                        <p:attrNameLst>
                                          <p:attrName>style.rotation</p:attrName>
                                        </p:attrNameLst>
                                      </p:cBhvr>
                                      <p:tavLst>
                                        <p:tav tm="0">
                                          <p:val>
                                            <p:fltVal val="360"/>
                                          </p:val>
                                        </p:tav>
                                        <p:tav tm="100000">
                                          <p:val>
                                            <p:fltVal val="0"/>
                                          </p:val>
                                        </p:tav>
                                      </p:tavLst>
                                    </p:anim>
                                    <p:animEffect transition="in" filter="fade">
                                      <p:cBhvr>
                                        <p:cTn id="32" dur="1000"/>
                                        <p:tgtEl>
                                          <p:spTgt spid="47"/>
                                        </p:tgtEl>
                                      </p:cBhvr>
                                    </p:animEffect>
                                  </p:childTnLst>
                                </p:cTn>
                              </p:par>
                              <p:par>
                                <p:cTn id="33" presetID="49" presetClass="entr" presetSubtype="0" decel="100000" fill="hold" grpId="1"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360"/>
                                          </p:val>
                                        </p:tav>
                                        <p:tav tm="100000">
                                          <p:val>
                                            <p:fltVal val="0"/>
                                          </p:val>
                                        </p:tav>
                                      </p:tavLst>
                                    </p:anim>
                                    <p:animEffect transition="in" filter="fade">
                                      <p:cBhvr>
                                        <p:cTn id="38" dur="1000"/>
                                        <p:tgtEl>
                                          <p:spTgt spid="49"/>
                                        </p:tgtEl>
                                      </p:cBhvr>
                                    </p:animEffect>
                                  </p:childTnLst>
                                </p:cTn>
                              </p:par>
                              <p:par>
                                <p:cTn id="39" presetID="49" presetClass="entr" presetSubtype="0" decel="100000" fill="hold" grpId="1"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1000" fill="hold"/>
                                        <p:tgtEl>
                                          <p:spTgt spid="48"/>
                                        </p:tgtEl>
                                        <p:attrNameLst>
                                          <p:attrName>ppt_w</p:attrName>
                                        </p:attrNameLst>
                                      </p:cBhvr>
                                      <p:tavLst>
                                        <p:tav tm="0">
                                          <p:val>
                                            <p:fltVal val="0"/>
                                          </p:val>
                                        </p:tav>
                                        <p:tav tm="100000">
                                          <p:val>
                                            <p:strVal val="#ppt_w"/>
                                          </p:val>
                                        </p:tav>
                                      </p:tavLst>
                                    </p:anim>
                                    <p:anim calcmode="lin" valueType="num">
                                      <p:cBhvr>
                                        <p:cTn id="42" dur="1000" fill="hold"/>
                                        <p:tgtEl>
                                          <p:spTgt spid="48"/>
                                        </p:tgtEl>
                                        <p:attrNameLst>
                                          <p:attrName>ppt_h</p:attrName>
                                        </p:attrNameLst>
                                      </p:cBhvr>
                                      <p:tavLst>
                                        <p:tav tm="0">
                                          <p:val>
                                            <p:fltVal val="0"/>
                                          </p:val>
                                        </p:tav>
                                        <p:tav tm="100000">
                                          <p:val>
                                            <p:strVal val="#ppt_h"/>
                                          </p:val>
                                        </p:tav>
                                      </p:tavLst>
                                    </p:anim>
                                    <p:anim calcmode="lin" valueType="num">
                                      <p:cBhvr>
                                        <p:cTn id="43" dur="1000" fill="hold"/>
                                        <p:tgtEl>
                                          <p:spTgt spid="48"/>
                                        </p:tgtEl>
                                        <p:attrNameLst>
                                          <p:attrName>style.rotation</p:attrName>
                                        </p:attrNameLst>
                                      </p:cBhvr>
                                      <p:tavLst>
                                        <p:tav tm="0">
                                          <p:val>
                                            <p:fltVal val="360"/>
                                          </p:val>
                                        </p:tav>
                                        <p:tav tm="100000">
                                          <p:val>
                                            <p:fltVal val="0"/>
                                          </p:val>
                                        </p:tav>
                                      </p:tavLst>
                                    </p:anim>
                                    <p:animEffect transition="in" filter="fade">
                                      <p:cBhvr>
                                        <p:cTn id="44" dur="1000"/>
                                        <p:tgtEl>
                                          <p:spTgt spid="48"/>
                                        </p:tgtEl>
                                      </p:cBhvr>
                                    </p:animEffect>
                                  </p:childTnLst>
                                </p:cTn>
                              </p:par>
                              <p:par>
                                <p:cTn id="45" presetID="53" presetClass="entr" presetSubtype="16" fill="hold" grpId="2"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750" fill="hold"/>
                                        <p:tgtEl>
                                          <p:spTgt spid="46"/>
                                        </p:tgtEl>
                                        <p:attrNameLst>
                                          <p:attrName>ppt_w</p:attrName>
                                        </p:attrNameLst>
                                      </p:cBhvr>
                                      <p:tavLst>
                                        <p:tav tm="0">
                                          <p:val>
                                            <p:fltVal val="0"/>
                                          </p:val>
                                        </p:tav>
                                        <p:tav tm="100000">
                                          <p:val>
                                            <p:strVal val="#ppt_w"/>
                                          </p:val>
                                        </p:tav>
                                      </p:tavLst>
                                    </p:anim>
                                    <p:anim calcmode="lin" valueType="num">
                                      <p:cBhvr>
                                        <p:cTn id="48" dur="750" fill="hold"/>
                                        <p:tgtEl>
                                          <p:spTgt spid="46"/>
                                        </p:tgtEl>
                                        <p:attrNameLst>
                                          <p:attrName>ppt_h</p:attrName>
                                        </p:attrNameLst>
                                      </p:cBhvr>
                                      <p:tavLst>
                                        <p:tav tm="0">
                                          <p:val>
                                            <p:fltVal val="0"/>
                                          </p:val>
                                        </p:tav>
                                        <p:tav tm="100000">
                                          <p:val>
                                            <p:strVal val="#ppt_h"/>
                                          </p:val>
                                        </p:tav>
                                      </p:tavLst>
                                    </p:anim>
                                    <p:animEffect transition="in" filter="fade">
                                      <p:cBhvr>
                                        <p:cTn id="49" dur="750"/>
                                        <p:tgtEl>
                                          <p:spTgt spid="46"/>
                                        </p:tgtEl>
                                      </p:cBhvr>
                                    </p:animEffect>
                                  </p:childTnLst>
                                </p:cTn>
                              </p:par>
                              <p:par>
                                <p:cTn id="50" presetID="53" presetClass="entr" presetSubtype="16" fill="hold" grpId="2"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750" fill="hold"/>
                                        <p:tgtEl>
                                          <p:spTgt spid="47"/>
                                        </p:tgtEl>
                                        <p:attrNameLst>
                                          <p:attrName>ppt_w</p:attrName>
                                        </p:attrNameLst>
                                      </p:cBhvr>
                                      <p:tavLst>
                                        <p:tav tm="0">
                                          <p:val>
                                            <p:fltVal val="0"/>
                                          </p:val>
                                        </p:tav>
                                        <p:tav tm="100000">
                                          <p:val>
                                            <p:strVal val="#ppt_w"/>
                                          </p:val>
                                        </p:tav>
                                      </p:tavLst>
                                    </p:anim>
                                    <p:anim calcmode="lin" valueType="num">
                                      <p:cBhvr>
                                        <p:cTn id="53" dur="750" fill="hold"/>
                                        <p:tgtEl>
                                          <p:spTgt spid="47"/>
                                        </p:tgtEl>
                                        <p:attrNameLst>
                                          <p:attrName>ppt_h</p:attrName>
                                        </p:attrNameLst>
                                      </p:cBhvr>
                                      <p:tavLst>
                                        <p:tav tm="0">
                                          <p:val>
                                            <p:fltVal val="0"/>
                                          </p:val>
                                        </p:tav>
                                        <p:tav tm="100000">
                                          <p:val>
                                            <p:strVal val="#ppt_h"/>
                                          </p:val>
                                        </p:tav>
                                      </p:tavLst>
                                    </p:anim>
                                    <p:animEffect transition="in" filter="fade">
                                      <p:cBhvr>
                                        <p:cTn id="54" dur="750"/>
                                        <p:tgtEl>
                                          <p:spTgt spid="47"/>
                                        </p:tgtEl>
                                      </p:cBhvr>
                                    </p:animEffect>
                                  </p:childTnLst>
                                </p:cTn>
                              </p:par>
                              <p:par>
                                <p:cTn id="55" presetID="53" presetClass="entr" presetSubtype="16" fill="hold" grpId="2"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750" fill="hold"/>
                                        <p:tgtEl>
                                          <p:spTgt spid="49"/>
                                        </p:tgtEl>
                                        <p:attrNameLst>
                                          <p:attrName>ppt_w</p:attrName>
                                        </p:attrNameLst>
                                      </p:cBhvr>
                                      <p:tavLst>
                                        <p:tav tm="0">
                                          <p:val>
                                            <p:fltVal val="0"/>
                                          </p:val>
                                        </p:tav>
                                        <p:tav tm="100000">
                                          <p:val>
                                            <p:strVal val="#ppt_w"/>
                                          </p:val>
                                        </p:tav>
                                      </p:tavLst>
                                    </p:anim>
                                    <p:anim calcmode="lin" valueType="num">
                                      <p:cBhvr>
                                        <p:cTn id="58" dur="750" fill="hold"/>
                                        <p:tgtEl>
                                          <p:spTgt spid="49"/>
                                        </p:tgtEl>
                                        <p:attrNameLst>
                                          <p:attrName>ppt_h</p:attrName>
                                        </p:attrNameLst>
                                      </p:cBhvr>
                                      <p:tavLst>
                                        <p:tav tm="0">
                                          <p:val>
                                            <p:fltVal val="0"/>
                                          </p:val>
                                        </p:tav>
                                        <p:tav tm="100000">
                                          <p:val>
                                            <p:strVal val="#ppt_h"/>
                                          </p:val>
                                        </p:tav>
                                      </p:tavLst>
                                    </p:anim>
                                    <p:animEffect transition="in" filter="fade">
                                      <p:cBhvr>
                                        <p:cTn id="59" dur="750"/>
                                        <p:tgtEl>
                                          <p:spTgt spid="49"/>
                                        </p:tgtEl>
                                      </p:cBhvr>
                                    </p:animEffect>
                                  </p:childTnLst>
                                </p:cTn>
                              </p:par>
                              <p:par>
                                <p:cTn id="60" presetID="53" presetClass="entr" presetSubtype="16" fill="hold" grpId="2" nodeType="with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p:cTn id="62" dur="750" fill="hold"/>
                                        <p:tgtEl>
                                          <p:spTgt spid="48"/>
                                        </p:tgtEl>
                                        <p:attrNameLst>
                                          <p:attrName>ppt_w</p:attrName>
                                        </p:attrNameLst>
                                      </p:cBhvr>
                                      <p:tavLst>
                                        <p:tav tm="0">
                                          <p:val>
                                            <p:fltVal val="0"/>
                                          </p:val>
                                        </p:tav>
                                        <p:tav tm="100000">
                                          <p:val>
                                            <p:strVal val="#ppt_w"/>
                                          </p:val>
                                        </p:tav>
                                      </p:tavLst>
                                    </p:anim>
                                    <p:anim calcmode="lin" valueType="num">
                                      <p:cBhvr>
                                        <p:cTn id="63" dur="750" fill="hold"/>
                                        <p:tgtEl>
                                          <p:spTgt spid="48"/>
                                        </p:tgtEl>
                                        <p:attrNameLst>
                                          <p:attrName>ppt_h</p:attrName>
                                        </p:attrNameLst>
                                      </p:cBhvr>
                                      <p:tavLst>
                                        <p:tav tm="0">
                                          <p:val>
                                            <p:fltVal val="0"/>
                                          </p:val>
                                        </p:tav>
                                        <p:tav tm="100000">
                                          <p:val>
                                            <p:strVal val="#ppt_h"/>
                                          </p:val>
                                        </p:tav>
                                      </p:tavLst>
                                    </p:anim>
                                    <p:animEffect transition="in" filter="fade">
                                      <p:cBhvr>
                                        <p:cTn id="64" dur="750"/>
                                        <p:tgtEl>
                                          <p:spTgt spid="48"/>
                                        </p:tgtEl>
                                      </p:cBhvr>
                                    </p:animEffect>
                                  </p:childTnLst>
                                </p:cTn>
                              </p:par>
                            </p:childTnLst>
                          </p:cTn>
                        </p:par>
                        <p:par>
                          <p:cTn id="65" fill="hold">
                            <p:stCondLst>
                              <p:cond delay="1000"/>
                            </p:stCondLst>
                            <p:childTnLst>
                              <p:par>
                                <p:cTn id="66" presetID="2" presetClass="entr" presetSubtype="8" decel="100000" fill="hold" grpId="0" nodeType="after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 calcmode="lin" valueType="num">
                                      <p:cBhvr additive="base">
                                        <p:cTn id="68"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1500"/>
                            </p:stCondLst>
                            <p:childTnLst>
                              <p:par>
                                <p:cTn id="71" presetID="22" presetClass="entr" presetSubtype="2" fill="hold" grpId="0" nodeType="afterEffect">
                                  <p:stCondLst>
                                    <p:cond delay="0"/>
                                  </p:stCondLst>
                                  <p:childTnLst>
                                    <p:set>
                                      <p:cBhvr>
                                        <p:cTn id="72" dur="1" fill="hold">
                                          <p:stCondLst>
                                            <p:cond delay="0"/>
                                          </p:stCondLst>
                                        </p:cTn>
                                        <p:tgtEl>
                                          <p:spTgt spid="14">
                                            <p:txEl>
                                              <p:pRg st="0" end="0"/>
                                            </p:txEl>
                                          </p:spTgt>
                                        </p:tgtEl>
                                        <p:attrNameLst>
                                          <p:attrName>style.visibility</p:attrName>
                                        </p:attrNameLst>
                                      </p:cBhvr>
                                      <p:to>
                                        <p:strVal val="visible"/>
                                      </p:to>
                                    </p:set>
                                    <p:animEffect transition="in" filter="wipe(right)">
                                      <p:cBhvr>
                                        <p:cTn id="73" dur="500"/>
                                        <p:tgtEl>
                                          <p:spTgt spid="14">
                                            <p:txEl>
                                              <p:pRg st="0" end="0"/>
                                            </p:txEl>
                                          </p:spTgt>
                                        </p:tgtEl>
                                      </p:cBhvr>
                                    </p:animEffect>
                                  </p:childTnLst>
                                </p:cTn>
                              </p:par>
                            </p:childTnLst>
                          </p:cTn>
                        </p:par>
                        <p:par>
                          <p:cTn id="74" fill="hold">
                            <p:stCondLst>
                              <p:cond delay="2000"/>
                            </p:stCondLst>
                            <p:childTnLst>
                              <p:par>
                                <p:cTn id="75" presetID="2" presetClass="entr" presetSubtype="2" decel="100000" fill="hold" grpId="0" nodeType="afterEffect">
                                  <p:stCondLst>
                                    <p:cond delay="0"/>
                                  </p:stCondLst>
                                  <p:childTnLst>
                                    <p:set>
                                      <p:cBhvr>
                                        <p:cTn id="76" dur="1" fill="hold">
                                          <p:stCondLst>
                                            <p:cond delay="0"/>
                                          </p:stCondLst>
                                        </p:cTn>
                                        <p:tgtEl>
                                          <p:spTgt spid="18">
                                            <p:txEl>
                                              <p:pRg st="0" end="0"/>
                                            </p:txEl>
                                          </p:spTgt>
                                        </p:tgtEl>
                                        <p:attrNameLst>
                                          <p:attrName>style.visibility</p:attrName>
                                        </p:attrNameLst>
                                      </p:cBhvr>
                                      <p:to>
                                        <p:strVal val="visible"/>
                                      </p:to>
                                    </p:set>
                                    <p:anim calcmode="lin" valueType="num">
                                      <p:cBhvr additive="base">
                                        <p:cTn id="7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Effect transition="in" filter="wipe(left)">
                                      <p:cBhvr>
                                        <p:cTn id="82" dur="500"/>
                                        <p:tgtEl>
                                          <p:spTgt spid="17">
                                            <p:txEl>
                                              <p:pRg st="0" end="0"/>
                                            </p:txEl>
                                          </p:spTgt>
                                        </p:tgtEl>
                                      </p:cBhvr>
                                    </p:animEffect>
                                  </p:childTnLst>
                                </p:cTn>
                              </p:par>
                            </p:childTnLst>
                          </p:cTn>
                        </p:par>
                        <p:par>
                          <p:cTn id="83" fill="hold">
                            <p:stCondLst>
                              <p:cond delay="3000"/>
                            </p:stCondLst>
                            <p:childTnLst>
                              <p:par>
                                <p:cTn id="84" presetID="2" presetClass="entr" presetSubtype="2" decel="10000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 calcmode="lin" valueType="num">
                                      <p:cBhvr additive="base">
                                        <p:cTn id="86"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88" fill="hold">
                            <p:stCondLst>
                              <p:cond delay="3500"/>
                            </p:stCondLst>
                            <p:childTnLst>
                              <p:par>
                                <p:cTn id="89" presetID="22" presetClass="entr" presetSubtype="8" fill="hold" grpId="0" nodeType="afterEffect">
                                  <p:stCondLst>
                                    <p:cond delay="0"/>
                                  </p:stCondLst>
                                  <p:childTnLst>
                                    <p:set>
                                      <p:cBhvr>
                                        <p:cTn id="90" dur="1" fill="hold">
                                          <p:stCondLst>
                                            <p:cond delay="0"/>
                                          </p:stCondLst>
                                        </p:cTn>
                                        <p:tgtEl>
                                          <p:spTgt spid="16">
                                            <p:txEl>
                                              <p:pRg st="0" end="0"/>
                                            </p:txEl>
                                          </p:spTgt>
                                        </p:tgtEl>
                                        <p:attrNameLst>
                                          <p:attrName>style.visibility</p:attrName>
                                        </p:attrNameLst>
                                      </p:cBhvr>
                                      <p:to>
                                        <p:strVal val="visible"/>
                                      </p:to>
                                    </p:set>
                                    <p:animEffect transition="in" filter="wipe(left)">
                                      <p:cBhvr>
                                        <p:cTn id="91" dur="500"/>
                                        <p:tgtEl>
                                          <p:spTgt spid="16">
                                            <p:txEl>
                                              <p:pRg st="0" end="0"/>
                                            </p:txEl>
                                          </p:spTgt>
                                        </p:tgtEl>
                                      </p:cBhvr>
                                    </p:animEffect>
                                  </p:childTnLst>
                                </p:cTn>
                              </p:par>
                            </p:childTnLst>
                          </p:cTn>
                        </p:par>
                        <p:par>
                          <p:cTn id="92" fill="hold">
                            <p:stCondLst>
                              <p:cond delay="4000"/>
                            </p:stCondLst>
                            <p:childTnLst>
                              <p:par>
                                <p:cTn id="93" presetID="2" presetClass="entr" presetSubtype="8" decel="100000" fill="hold" grpId="0" nodeType="afterEffect">
                                  <p:stCondLst>
                                    <p:cond delay="0"/>
                                  </p:stCondLst>
                                  <p:childTnLst>
                                    <p:set>
                                      <p:cBhvr>
                                        <p:cTn id="94" dur="1" fill="hold">
                                          <p:stCondLst>
                                            <p:cond delay="0"/>
                                          </p:stCondLst>
                                        </p:cTn>
                                        <p:tgtEl>
                                          <p:spTgt spid="21">
                                            <p:txEl>
                                              <p:pRg st="0" end="0"/>
                                            </p:txEl>
                                          </p:spTgt>
                                        </p:tgtEl>
                                        <p:attrNameLst>
                                          <p:attrName>style.visibility</p:attrName>
                                        </p:attrNameLst>
                                      </p:cBhvr>
                                      <p:to>
                                        <p:strVal val="visible"/>
                                      </p:to>
                                    </p:set>
                                    <p:anim calcmode="lin" valueType="num">
                                      <p:cBhvr additive="base">
                                        <p:cTn id="9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97" fill="hold">
                            <p:stCondLst>
                              <p:cond delay="4500"/>
                            </p:stCondLst>
                            <p:childTnLst>
                              <p:par>
                                <p:cTn id="98" presetID="22" presetClass="entr" presetSubtype="2" fill="hold" grpId="0" nodeType="afterEffect">
                                  <p:stCondLst>
                                    <p:cond delay="0"/>
                                  </p:stCondLst>
                                  <p:childTnLst>
                                    <p:set>
                                      <p:cBhvr>
                                        <p:cTn id="99" dur="1" fill="hold">
                                          <p:stCondLst>
                                            <p:cond delay="0"/>
                                          </p:stCondLst>
                                        </p:cTn>
                                        <p:tgtEl>
                                          <p:spTgt spid="15">
                                            <p:txEl>
                                              <p:pRg st="0" end="0"/>
                                            </p:txEl>
                                          </p:spTgt>
                                        </p:tgtEl>
                                        <p:attrNameLst>
                                          <p:attrName>style.visibility</p:attrName>
                                        </p:attrNameLst>
                                      </p:cBhvr>
                                      <p:to>
                                        <p:strVal val="visible"/>
                                      </p:to>
                                    </p:set>
                                    <p:animEffect transition="in" filter="wipe(right)">
                                      <p:cBhvr>
                                        <p:cTn id="100" dur="500"/>
                                        <p:tgtEl>
                                          <p:spTgt spid="15">
                                            <p:txEl>
                                              <p:pRg st="0" end="0"/>
                                            </p:txEl>
                                          </p:spTgt>
                                        </p:tgtEl>
                                      </p:cBhvr>
                                    </p:animEffect>
                                  </p:childTnLst>
                                </p:cTn>
                              </p:par>
                            </p:childTnLst>
                          </p:cTn>
                        </p:par>
                        <p:par>
                          <p:cTn id="101" fill="hold">
                            <p:stCondLst>
                              <p:cond delay="5000"/>
                            </p:stCondLst>
                            <p:childTnLst>
                              <p:par>
                                <p:cTn id="102" presetID="22" presetClass="entr" presetSubtype="8" fill="hold" grpId="0" nodeType="afterEffect">
                                  <p:stCondLst>
                                    <p:cond delay="250"/>
                                  </p:stCondLst>
                                  <p:childTnLst>
                                    <p:set>
                                      <p:cBhvr>
                                        <p:cTn id="103" dur="1" fill="hold">
                                          <p:stCondLst>
                                            <p:cond delay="0"/>
                                          </p:stCondLst>
                                        </p:cTn>
                                        <p:tgtEl>
                                          <p:spTgt spid="22"/>
                                        </p:tgtEl>
                                        <p:attrNameLst>
                                          <p:attrName>style.visibility</p:attrName>
                                        </p:attrNameLst>
                                      </p:cBhvr>
                                      <p:to>
                                        <p:strVal val="visible"/>
                                      </p:to>
                                    </p:set>
                                    <p:animEffect transition="in" filter="wipe(left)">
                                      <p:cBhvr>
                                        <p:cTn id="10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6" grpId="0" animBg="1"/>
      <p:bldP spid="46" grpId="1" animBg="1"/>
      <p:bldP spid="46" grpId="2" animBg="1"/>
      <p:bldP spid="47" grpId="0" animBg="1"/>
      <p:bldP spid="47" grpId="1" animBg="1"/>
      <p:bldP spid="47" grpId="2" animBg="1"/>
      <p:bldP spid="49" grpId="0" animBg="1"/>
      <p:bldP spid="49" grpId="1" animBg="1"/>
      <p:bldP spid="49" grpId="2" animBg="1"/>
      <p:bldP spid="13" grpId="0" build="p">
        <p:tmplLst>
          <p:tmpl lvl="1">
            <p:tnLst>
              <p:par>
                <p:cTn presetID="2" presetClass="entr" presetSubtype="8"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2" presetClass="entr" presetSubtype="2"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2"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ustor">
    <p:spTree>
      <p:nvGrpSpPr>
        <p:cNvPr id="1" name=""/>
        <p:cNvGrpSpPr/>
        <p:nvPr/>
      </p:nvGrpSpPr>
      <p:grpSpPr>
        <a:xfrm>
          <a:off x="0" y="0"/>
          <a:ext cx="0" cy="0"/>
          <a:chOff x="0" y="0"/>
          <a:chExt cx="0" cy="0"/>
        </a:xfrm>
      </p:grpSpPr>
      <p:sp>
        <p:nvSpPr>
          <p:cNvPr id="35" name="楕円 34"/>
          <p:cNvSpPr/>
          <p:nvPr userDrawn="1"/>
        </p:nvSpPr>
        <p:spPr>
          <a:xfrm>
            <a:off x="10223622" y="3099867"/>
            <a:ext cx="992116" cy="100845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userDrawn="1"/>
        </p:nvSpPr>
        <p:spPr>
          <a:xfrm>
            <a:off x="13866888" y="6213624"/>
            <a:ext cx="961809" cy="96180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636409" y="6250538"/>
            <a:ext cx="1533779" cy="153377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楕円 30"/>
          <p:cNvSpPr/>
          <p:nvPr userDrawn="1"/>
        </p:nvSpPr>
        <p:spPr>
          <a:xfrm>
            <a:off x="7896962" y="7735218"/>
            <a:ext cx="614369" cy="62448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userDrawn="1"/>
        </p:nvSpPr>
        <p:spPr>
          <a:xfrm>
            <a:off x="3965059" y="7738314"/>
            <a:ext cx="591738" cy="5917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楕円 4"/>
          <p:cNvSpPr/>
          <p:nvPr userDrawn="1"/>
        </p:nvSpPr>
        <p:spPr>
          <a:xfrm>
            <a:off x="493213" y="2547535"/>
            <a:ext cx="4973638" cy="497363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楕円 18"/>
          <p:cNvSpPr/>
          <p:nvPr userDrawn="1"/>
        </p:nvSpPr>
        <p:spPr>
          <a:xfrm>
            <a:off x="4617888" y="4921333"/>
            <a:ext cx="3785949" cy="3785949"/>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userDrawn="1"/>
        </p:nvSpPr>
        <p:spPr>
          <a:xfrm>
            <a:off x="9437184" y="5014698"/>
            <a:ext cx="3557109" cy="3557109"/>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userDrawn="1"/>
        </p:nvSpPr>
        <p:spPr>
          <a:xfrm>
            <a:off x="12055396" y="2629765"/>
            <a:ext cx="3944488" cy="3944488"/>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userDrawn="1"/>
        </p:nvSpPr>
        <p:spPr>
          <a:xfrm>
            <a:off x="14947018" y="5399098"/>
            <a:ext cx="2788308" cy="278830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userDrawn="1"/>
        </p:nvSpPr>
        <p:spPr>
          <a:xfrm>
            <a:off x="5534416" y="3223041"/>
            <a:ext cx="1029225" cy="102922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userDrawn="1"/>
        </p:nvSpPr>
        <p:spPr>
          <a:xfrm>
            <a:off x="493213" y="2370479"/>
            <a:ext cx="855529" cy="85552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userDrawn="1"/>
        </p:nvSpPr>
        <p:spPr>
          <a:xfrm>
            <a:off x="13027675" y="7247023"/>
            <a:ext cx="742541" cy="74254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userDrawn="1"/>
        </p:nvSpPr>
        <p:spPr>
          <a:xfrm>
            <a:off x="16966759" y="4532006"/>
            <a:ext cx="884808" cy="8848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2"/>
          <p:cNvSpPr>
            <a:spLocks noGrp="1"/>
          </p:cNvSpPr>
          <p:nvPr>
            <p:ph type="body" sz="quarter" idx="28" hasCustomPrompt="1"/>
          </p:nvPr>
        </p:nvSpPr>
        <p:spPr>
          <a:xfrm>
            <a:off x="675547" y="3719292"/>
            <a:ext cx="4608971"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37" name="テキスト プレースホルダー 12"/>
          <p:cNvSpPr>
            <a:spLocks noGrp="1"/>
          </p:cNvSpPr>
          <p:nvPr>
            <p:ph type="body" sz="quarter" idx="29" hasCustomPrompt="1"/>
          </p:nvPr>
        </p:nvSpPr>
        <p:spPr>
          <a:xfrm>
            <a:off x="12108616" y="3583183"/>
            <a:ext cx="3838048" cy="525141"/>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38" name="テキスト プレースホルダー 12"/>
          <p:cNvSpPr>
            <a:spLocks noGrp="1"/>
          </p:cNvSpPr>
          <p:nvPr>
            <p:ph type="body" sz="quarter" idx="30" hasCustomPrompt="1"/>
          </p:nvPr>
        </p:nvSpPr>
        <p:spPr>
          <a:xfrm>
            <a:off x="9632132" y="5404718"/>
            <a:ext cx="3167212" cy="1221682"/>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39" name="テキスト プレースホルダー 12"/>
          <p:cNvSpPr>
            <a:spLocks noGrp="1"/>
          </p:cNvSpPr>
          <p:nvPr>
            <p:ph type="body" sz="quarter" idx="31" hasCustomPrompt="1"/>
          </p:nvPr>
        </p:nvSpPr>
        <p:spPr>
          <a:xfrm>
            <a:off x="4908081" y="5382994"/>
            <a:ext cx="3167212" cy="1221682"/>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40" name="テキスト プレースホルダー 12"/>
          <p:cNvSpPr>
            <a:spLocks noGrp="1"/>
          </p:cNvSpPr>
          <p:nvPr>
            <p:ph type="body" sz="quarter" idx="16" hasCustomPrompt="1"/>
          </p:nvPr>
        </p:nvSpPr>
        <p:spPr>
          <a:xfrm>
            <a:off x="971550" y="4397766"/>
            <a:ext cx="3936531" cy="1937350"/>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1" name="テキスト プレースホルダー 12"/>
          <p:cNvSpPr>
            <a:spLocks noGrp="1"/>
          </p:cNvSpPr>
          <p:nvPr>
            <p:ph type="body" sz="quarter" idx="32" hasCustomPrompt="1"/>
          </p:nvPr>
        </p:nvSpPr>
        <p:spPr>
          <a:xfrm>
            <a:off x="4639094" y="6688663"/>
            <a:ext cx="3705186" cy="1317496"/>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33" hasCustomPrompt="1"/>
          </p:nvPr>
        </p:nvSpPr>
        <p:spPr>
          <a:xfrm>
            <a:off x="9608595" y="6648520"/>
            <a:ext cx="3214286" cy="1317496"/>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3" name="テキスト プレースホルダー 12"/>
          <p:cNvSpPr>
            <a:spLocks noGrp="1"/>
          </p:cNvSpPr>
          <p:nvPr>
            <p:ph type="body" sz="quarter" idx="34" hasCustomPrompt="1"/>
          </p:nvPr>
        </p:nvSpPr>
        <p:spPr>
          <a:xfrm>
            <a:off x="12175047" y="4237086"/>
            <a:ext cx="3705186" cy="1317496"/>
          </a:xfrm>
        </p:spPr>
        <p:txBody>
          <a:bodyP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35" hasCustomPrompt="1"/>
          </p:nvPr>
        </p:nvSpPr>
        <p:spPr>
          <a:xfrm>
            <a:off x="7409364" y="4255782"/>
            <a:ext cx="2992308" cy="1161032"/>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
        <p:nvSpPr>
          <p:cNvPr id="50" name="テキスト プレースホルダー 12"/>
          <p:cNvSpPr>
            <a:spLocks noGrp="1"/>
          </p:cNvSpPr>
          <p:nvPr>
            <p:ph type="body" sz="quarter" idx="36" hasCustomPrompt="1"/>
          </p:nvPr>
        </p:nvSpPr>
        <p:spPr>
          <a:xfrm>
            <a:off x="15070315" y="6146235"/>
            <a:ext cx="2534050" cy="1295109"/>
          </a:xfrm>
        </p:spPr>
        <p:txBody>
          <a:bodyPr anchor="ctr">
            <a:noAutofit/>
          </a:bodyPr>
          <a:lstStyle>
            <a:lvl1pPr algn="ctr">
              <a:lnSpc>
                <a:spcPct val="100000"/>
              </a:lnSpc>
              <a:spcBef>
                <a:spcPts val="0"/>
              </a:spcBef>
              <a:defRPr sz="2400" baseline="0">
                <a:solidFill>
                  <a:schemeClr val="bg1"/>
                </a:solidFill>
                <a:latin typeface="Ubuntu Medium" panose="020B0604030602030204" pitchFamily="34"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253552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10" dur="500"/>
                                        <p:tgtEl>
                                          <p:spTgt spid="36">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xEl>
                                              <p:pRg st="0" end="0"/>
                                            </p:txEl>
                                          </p:spTgt>
                                        </p:tgtEl>
                                        <p:attrNameLst>
                                          <p:attrName>style.visibility</p:attrName>
                                        </p:attrNameLst>
                                      </p:cBhvr>
                                      <p:to>
                                        <p:strVal val="visible"/>
                                      </p:to>
                                    </p:set>
                                    <p:animEffect transition="in" filter="randombar(horizontal)">
                                      <p:cBhvr>
                                        <p:cTn id="13" dur="500"/>
                                        <p:tgtEl>
                                          <p:spTgt spid="40">
                                            <p:txEl>
                                              <p:pRg st="0" end="0"/>
                                            </p:txEl>
                                          </p:spTgt>
                                        </p:tgtEl>
                                      </p:cBhvr>
                                    </p:animEffect>
                                  </p:childTnLst>
                                </p:cTn>
                              </p:par>
                              <p:par>
                                <p:cTn id="14" presetID="14" presetClass="entr" presetSubtype="10" fill="hold" grpId="0" nodeType="withEffect">
                                  <p:stCondLst>
                                    <p:cond delay="250"/>
                                  </p:stCondLst>
                                  <p:childTnLst>
                                    <p:set>
                                      <p:cBhvr>
                                        <p:cTn id="15" dur="1" fill="hold">
                                          <p:stCondLst>
                                            <p:cond delay="0"/>
                                          </p:stCondLst>
                                        </p:cTn>
                                        <p:tgtEl>
                                          <p:spTgt spid="39">
                                            <p:txEl>
                                              <p:pRg st="0" end="0"/>
                                            </p:txEl>
                                          </p:spTgt>
                                        </p:tgtEl>
                                        <p:attrNameLst>
                                          <p:attrName>style.visibility</p:attrName>
                                        </p:attrNameLst>
                                      </p:cBhvr>
                                      <p:to>
                                        <p:strVal val="visible"/>
                                      </p:to>
                                    </p:set>
                                    <p:animEffect transition="in" filter="randombar(horizontal)">
                                      <p:cBhvr>
                                        <p:cTn id="16" dur="500"/>
                                        <p:tgtEl>
                                          <p:spTgt spid="39">
                                            <p:txEl>
                                              <p:pRg st="0" end="0"/>
                                            </p:txEl>
                                          </p:spTgt>
                                        </p:tgtEl>
                                      </p:cBhvr>
                                    </p:animEffect>
                                  </p:childTnLst>
                                </p:cTn>
                              </p:par>
                              <p:par>
                                <p:cTn id="17" presetID="14" presetClass="entr" presetSubtype="10" fill="hold" grpId="0" nodeType="withEffect">
                                  <p:stCondLst>
                                    <p:cond delay="250"/>
                                  </p:stCondLst>
                                  <p:childTnLst>
                                    <p:set>
                                      <p:cBhvr>
                                        <p:cTn id="18"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19" dur="500"/>
                                        <p:tgtEl>
                                          <p:spTgt spid="41">
                                            <p:txEl>
                                              <p:pRg st="0" end="0"/>
                                            </p:txEl>
                                          </p:spTgt>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grpId="0" nodeType="withEffect">
                                  <p:stCondLst>
                                    <p:cond delay="500"/>
                                  </p:stCondLst>
                                  <p:childTnLst>
                                    <p:set>
                                      <p:cBhvr>
                                        <p:cTn id="24"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25" dur="500"/>
                                        <p:tgtEl>
                                          <p:spTgt spid="44">
                                            <p:txEl>
                                              <p:pRg st="0" end="0"/>
                                            </p:txEl>
                                          </p:spTgt>
                                        </p:tgtEl>
                                      </p:cBhvr>
                                    </p:animEffect>
                                  </p:childTnLst>
                                </p:cTn>
                              </p:par>
                              <p:par>
                                <p:cTn id="26" presetID="14" presetClass="entr" presetSubtype="10" fill="hold" grpId="0" nodeType="withEffect">
                                  <p:stCondLst>
                                    <p:cond delay="75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500"/>
                                        <p:tgtEl>
                                          <p:spTgt spid="25"/>
                                        </p:tgtEl>
                                      </p:cBhvr>
                                    </p:animEffect>
                                  </p:childTnLst>
                                </p:cTn>
                              </p:par>
                              <p:par>
                                <p:cTn id="29" presetID="14" presetClass="entr" presetSubtype="10" fill="hold" grpId="0" nodeType="withEffect">
                                  <p:stCondLst>
                                    <p:cond delay="750"/>
                                  </p:stCondLst>
                                  <p:childTnLst>
                                    <p:set>
                                      <p:cBhvr>
                                        <p:cTn id="30"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31" dur="500"/>
                                        <p:tgtEl>
                                          <p:spTgt spid="38">
                                            <p:txEl>
                                              <p:pRg st="0" end="0"/>
                                            </p:txEl>
                                          </p:spTgt>
                                        </p:tgtEl>
                                      </p:cBhvr>
                                    </p:animEffect>
                                  </p:childTnLst>
                                </p:cTn>
                              </p:par>
                              <p:par>
                                <p:cTn id="32" presetID="14" presetClass="entr" presetSubtype="10" fill="hold" grpId="0" nodeType="withEffect">
                                  <p:stCondLst>
                                    <p:cond delay="750"/>
                                  </p:stCondLst>
                                  <p:childTnLst>
                                    <p:set>
                                      <p:cBhvr>
                                        <p:cTn id="33" dur="1" fill="hold">
                                          <p:stCondLst>
                                            <p:cond delay="0"/>
                                          </p:stCondLst>
                                        </p:cTn>
                                        <p:tgtEl>
                                          <p:spTgt spid="42">
                                            <p:txEl>
                                              <p:pRg st="0" end="0"/>
                                            </p:txEl>
                                          </p:spTgt>
                                        </p:tgtEl>
                                        <p:attrNameLst>
                                          <p:attrName>style.visibility</p:attrName>
                                        </p:attrNameLst>
                                      </p:cBhvr>
                                      <p:to>
                                        <p:strVal val="visible"/>
                                      </p:to>
                                    </p:set>
                                    <p:animEffect transition="in" filter="randombar(horizontal)">
                                      <p:cBhvr>
                                        <p:cTn id="34" dur="500"/>
                                        <p:tgtEl>
                                          <p:spTgt spid="42">
                                            <p:txEl>
                                              <p:pRg st="0" end="0"/>
                                            </p:txEl>
                                          </p:spTgt>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37" dur="500"/>
                                        <p:tgtEl>
                                          <p:spTgt spid="37">
                                            <p:txEl>
                                              <p:pRg st="0" end="0"/>
                                            </p:txEl>
                                          </p:spTgt>
                                        </p:tgtEl>
                                      </p:cBhvr>
                                    </p:animEffect>
                                  </p:childTnLst>
                                </p:cTn>
                              </p:par>
                              <p:par>
                                <p:cTn id="38" presetID="14" presetClass="entr" presetSubtype="10" fill="hold" grpId="0" nodeType="withEffect">
                                  <p:stCondLst>
                                    <p:cond delay="100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par>
                                <p:cTn id="41" presetID="14" presetClass="entr" presetSubtype="10" fill="hold" grpId="0" nodeType="withEffect">
                                  <p:stCondLst>
                                    <p:cond delay="1000"/>
                                  </p:stCondLst>
                                  <p:childTnLst>
                                    <p:set>
                                      <p:cBhvr>
                                        <p:cTn id="42"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43" dur="500"/>
                                        <p:tgtEl>
                                          <p:spTgt spid="43">
                                            <p:txEl>
                                              <p:pRg st="0" end="0"/>
                                            </p:txEl>
                                          </p:spTgt>
                                        </p:tgtEl>
                                      </p:cBhvr>
                                    </p:animEffect>
                                  </p:childTnLst>
                                </p:cTn>
                              </p:par>
                              <p:par>
                                <p:cTn id="44" presetID="14" presetClass="entr" presetSubtype="10" fill="hold" grpId="0" nodeType="withEffect">
                                  <p:stCondLst>
                                    <p:cond delay="1250"/>
                                  </p:stCondLst>
                                  <p:childTnLst>
                                    <p:set>
                                      <p:cBhvr>
                                        <p:cTn id="45" dur="1" fill="hold">
                                          <p:stCondLst>
                                            <p:cond delay="0"/>
                                          </p:stCondLst>
                                        </p:cTn>
                                        <p:tgtEl>
                                          <p:spTgt spid="50">
                                            <p:txEl>
                                              <p:pRg st="0" end="0"/>
                                            </p:txEl>
                                          </p:spTgt>
                                        </p:tgtEl>
                                        <p:attrNameLst>
                                          <p:attrName>style.visibility</p:attrName>
                                        </p:attrNameLst>
                                      </p:cBhvr>
                                      <p:to>
                                        <p:strVal val="visible"/>
                                      </p:to>
                                    </p:set>
                                    <p:animEffect transition="in" filter="randombar(horizontal)">
                                      <p:cBhvr>
                                        <p:cTn id="46" dur="500"/>
                                        <p:tgtEl>
                                          <p:spTgt spid="50">
                                            <p:txEl>
                                              <p:pRg st="0" end="0"/>
                                            </p:txEl>
                                          </p:spTgt>
                                        </p:tgtEl>
                                      </p:cBhvr>
                                    </p:animEffect>
                                  </p:childTnLst>
                                </p:cTn>
                              </p:par>
                              <p:par>
                                <p:cTn id="47" presetID="14" presetClass="entr" presetSubtype="10" fill="hold" grpId="0" nodeType="withEffect">
                                  <p:stCondLst>
                                    <p:cond delay="1250"/>
                                  </p:stCondLst>
                                  <p:childTnLst>
                                    <p:set>
                                      <p:cBhvr>
                                        <p:cTn id="48" dur="1" fill="hold">
                                          <p:stCondLst>
                                            <p:cond delay="0"/>
                                          </p:stCondLst>
                                        </p:cTn>
                                        <p:tgtEl>
                                          <p:spTgt spid="27"/>
                                        </p:tgtEl>
                                        <p:attrNameLst>
                                          <p:attrName>style.visibility</p:attrName>
                                        </p:attrNameLst>
                                      </p:cBhvr>
                                      <p:to>
                                        <p:strVal val="visible"/>
                                      </p:to>
                                    </p:set>
                                    <p:animEffect transition="in" filter="randombar(horizontal)">
                                      <p:cBhvr>
                                        <p:cTn id="49" dur="500"/>
                                        <p:tgtEl>
                                          <p:spTgt spid="27"/>
                                        </p:tgtEl>
                                      </p:cBhvr>
                                    </p:animEffect>
                                  </p:childTnLst>
                                </p:cTn>
                              </p:par>
                              <p:par>
                                <p:cTn id="50" presetID="14" presetClass="entr" presetSubtype="10" fill="hold" grpId="0" nodeType="withEffect">
                                  <p:stCondLst>
                                    <p:cond delay="1250"/>
                                  </p:stCondLst>
                                  <p:childTnLst>
                                    <p:set>
                                      <p:cBhvr>
                                        <p:cTn id="51" dur="1" fill="hold">
                                          <p:stCondLst>
                                            <p:cond delay="0"/>
                                          </p:stCondLst>
                                        </p:cTn>
                                        <p:tgtEl>
                                          <p:spTgt spid="32"/>
                                        </p:tgtEl>
                                        <p:attrNameLst>
                                          <p:attrName>style.visibility</p:attrName>
                                        </p:attrNameLst>
                                      </p:cBhvr>
                                      <p:to>
                                        <p:strVal val="visible"/>
                                      </p:to>
                                    </p:set>
                                    <p:animEffect transition="in" filter="randombar(horizontal)">
                                      <p:cBhvr>
                                        <p:cTn id="52" dur="500"/>
                                        <p:tgtEl>
                                          <p:spTgt spid="32"/>
                                        </p:tgtEl>
                                      </p:cBhvr>
                                    </p:animEffect>
                                  </p:childTnLst>
                                </p:cTn>
                              </p:par>
                              <p:par>
                                <p:cTn id="53" presetID="14" presetClass="entr" presetSubtype="10" fill="hold" grpId="0" nodeType="withEffect">
                                  <p:stCondLst>
                                    <p:cond delay="1500"/>
                                  </p:stCondLst>
                                  <p:childTnLst>
                                    <p:set>
                                      <p:cBhvr>
                                        <p:cTn id="54" dur="1" fill="hold">
                                          <p:stCondLst>
                                            <p:cond delay="0"/>
                                          </p:stCondLst>
                                        </p:cTn>
                                        <p:tgtEl>
                                          <p:spTgt spid="35"/>
                                        </p:tgtEl>
                                        <p:attrNameLst>
                                          <p:attrName>style.visibility</p:attrName>
                                        </p:attrNameLst>
                                      </p:cBhvr>
                                      <p:to>
                                        <p:strVal val="visible"/>
                                      </p:to>
                                    </p:set>
                                    <p:animEffect transition="in" filter="randombar(horizontal)">
                                      <p:cBhvr>
                                        <p:cTn id="55" dur="500"/>
                                        <p:tgtEl>
                                          <p:spTgt spid="35"/>
                                        </p:tgtEl>
                                      </p:cBhvr>
                                    </p:animEffect>
                                  </p:childTnLst>
                                </p:cTn>
                              </p:par>
                              <p:par>
                                <p:cTn id="56" presetID="14" presetClass="entr" presetSubtype="10" fill="hold" grpId="0" nodeType="withEffect">
                                  <p:stCondLst>
                                    <p:cond delay="1750"/>
                                  </p:stCondLst>
                                  <p:childTnLst>
                                    <p:set>
                                      <p:cBhvr>
                                        <p:cTn id="57" dur="1" fill="hold">
                                          <p:stCondLst>
                                            <p:cond delay="0"/>
                                          </p:stCondLst>
                                        </p:cTn>
                                        <p:tgtEl>
                                          <p:spTgt spid="30"/>
                                        </p:tgtEl>
                                        <p:attrNameLst>
                                          <p:attrName>style.visibility</p:attrName>
                                        </p:attrNameLst>
                                      </p:cBhvr>
                                      <p:to>
                                        <p:strVal val="visible"/>
                                      </p:to>
                                    </p:set>
                                    <p:animEffect transition="in" filter="randombar(horizontal)">
                                      <p:cBhvr>
                                        <p:cTn id="58" dur="500"/>
                                        <p:tgtEl>
                                          <p:spTgt spid="30"/>
                                        </p:tgtEl>
                                      </p:cBhvr>
                                    </p:animEffect>
                                  </p:childTnLst>
                                </p:cTn>
                              </p:par>
                              <p:par>
                                <p:cTn id="59" presetID="14" presetClass="entr" presetSubtype="10" fill="hold" grpId="0" nodeType="withEffect">
                                  <p:stCondLst>
                                    <p:cond delay="2000"/>
                                  </p:stCondLst>
                                  <p:childTnLst>
                                    <p:set>
                                      <p:cBhvr>
                                        <p:cTn id="60" dur="1" fill="hold">
                                          <p:stCondLst>
                                            <p:cond delay="0"/>
                                          </p:stCondLst>
                                        </p:cTn>
                                        <p:tgtEl>
                                          <p:spTgt spid="29"/>
                                        </p:tgtEl>
                                        <p:attrNameLst>
                                          <p:attrName>style.visibility</p:attrName>
                                        </p:attrNameLst>
                                      </p:cBhvr>
                                      <p:to>
                                        <p:strVal val="visible"/>
                                      </p:to>
                                    </p:set>
                                    <p:animEffect transition="in" filter="randombar(horizontal)">
                                      <p:cBhvr>
                                        <p:cTn id="61" dur="500"/>
                                        <p:tgtEl>
                                          <p:spTgt spid="29"/>
                                        </p:tgtEl>
                                      </p:cBhvr>
                                    </p:animEffect>
                                  </p:childTnLst>
                                </p:cTn>
                              </p:par>
                              <p:par>
                                <p:cTn id="62" presetID="14" presetClass="entr" presetSubtype="10" fill="hold" grpId="0" nodeType="withEffect">
                                  <p:stCondLst>
                                    <p:cond delay="225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2500"/>
                                  </p:stCondLst>
                                  <p:childTnLst>
                                    <p:set>
                                      <p:cBhvr>
                                        <p:cTn id="66" dur="1" fill="hold">
                                          <p:stCondLst>
                                            <p:cond delay="0"/>
                                          </p:stCondLst>
                                        </p:cTn>
                                        <p:tgtEl>
                                          <p:spTgt spid="34"/>
                                        </p:tgtEl>
                                        <p:attrNameLst>
                                          <p:attrName>style.visibility</p:attrName>
                                        </p:attrNameLst>
                                      </p:cBhvr>
                                      <p:to>
                                        <p:strVal val="visible"/>
                                      </p:to>
                                    </p:set>
                                    <p:animEffect transition="in" filter="randombar(horizontal)">
                                      <p:cBhvr>
                                        <p:cTn id="67" dur="500"/>
                                        <p:tgtEl>
                                          <p:spTgt spid="34"/>
                                        </p:tgtEl>
                                      </p:cBhvr>
                                    </p:animEffect>
                                  </p:childTnLst>
                                </p:cTn>
                              </p:par>
                              <p:par>
                                <p:cTn id="68" presetID="14" presetClass="entr" presetSubtype="10" fill="hold" grpId="0" nodeType="withEffect">
                                  <p:stCondLst>
                                    <p:cond delay="2750"/>
                                  </p:stCondLst>
                                  <p:childTnLst>
                                    <p:set>
                                      <p:cBhvr>
                                        <p:cTn id="69" dur="1" fill="hold">
                                          <p:stCondLst>
                                            <p:cond delay="0"/>
                                          </p:stCondLst>
                                        </p:cTn>
                                        <p:tgtEl>
                                          <p:spTgt spid="24"/>
                                        </p:tgtEl>
                                        <p:attrNameLst>
                                          <p:attrName>style.visibility</p:attrName>
                                        </p:attrNameLst>
                                      </p:cBhvr>
                                      <p:to>
                                        <p:strVal val="visible"/>
                                      </p:to>
                                    </p:set>
                                    <p:animEffect transition="in" filter="randombar(horizontal)">
                                      <p:cBhvr>
                                        <p:cTn id="70" dur="500"/>
                                        <p:tgtEl>
                                          <p:spTgt spid="24"/>
                                        </p:tgtEl>
                                      </p:cBhvr>
                                    </p:animEffect>
                                  </p:childTnLst>
                                </p:cTn>
                              </p:par>
                              <p:par>
                                <p:cTn id="71" presetID="14" presetClass="entr" presetSubtype="10" fill="hold" grpId="0" nodeType="withEffect">
                                  <p:stCondLst>
                                    <p:cond delay="3000"/>
                                  </p:stCondLst>
                                  <p:childTnLst>
                                    <p:set>
                                      <p:cBhvr>
                                        <p:cTn id="72" dur="1" fill="hold">
                                          <p:stCondLst>
                                            <p:cond delay="0"/>
                                          </p:stCondLst>
                                        </p:cTn>
                                        <p:tgtEl>
                                          <p:spTgt spid="33"/>
                                        </p:tgtEl>
                                        <p:attrNameLst>
                                          <p:attrName>style.visibility</p:attrName>
                                        </p:attrNameLst>
                                      </p:cBhvr>
                                      <p:to>
                                        <p:strVal val="visible"/>
                                      </p:to>
                                    </p:set>
                                    <p:animEffect transition="in" filter="randombar(horizontal)">
                                      <p:cBhvr>
                                        <p:cTn id="73" dur="500"/>
                                        <p:tgtEl>
                                          <p:spTgt spid="33"/>
                                        </p:tgtEl>
                                      </p:cBhvr>
                                    </p:animEffect>
                                  </p:childTnLst>
                                </p:cTn>
                              </p:par>
                              <p:par>
                                <p:cTn id="74" presetID="14" presetClass="entr" presetSubtype="10" fill="hold" grpId="0" nodeType="withEffect">
                                  <p:stCondLst>
                                    <p:cond delay="3250"/>
                                  </p:stCondLst>
                                  <p:childTnLst>
                                    <p:set>
                                      <p:cBhvr>
                                        <p:cTn id="75" dur="1" fill="hold">
                                          <p:stCondLst>
                                            <p:cond delay="0"/>
                                          </p:stCondLst>
                                        </p:cTn>
                                        <p:tgtEl>
                                          <p:spTgt spid="31"/>
                                        </p:tgtEl>
                                        <p:attrNameLst>
                                          <p:attrName>style.visibility</p:attrName>
                                        </p:attrNameLst>
                                      </p:cBhvr>
                                      <p:to>
                                        <p:strVal val="visible"/>
                                      </p:to>
                                    </p:set>
                                    <p:animEffect transition="in" filter="randombar(horizontal)">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24" grpId="0" animBg="1"/>
      <p:bldP spid="31" grpId="0" animBg="1"/>
      <p:bldP spid="30" grpId="0" animBg="1"/>
      <p:bldP spid="5" grpId="0" animBg="1"/>
      <p:bldP spid="19" grpId="0" animBg="1"/>
      <p:bldP spid="25" grpId="0" animBg="1"/>
      <p:bldP spid="26" grpId="0" animBg="1"/>
      <p:bldP spid="27" grpId="0" animBg="1"/>
      <p:bldP spid="28" grpId="0" animBg="1"/>
      <p:bldP spid="29" grpId="0" animBg="1"/>
      <p:bldP spid="32" grpId="0" animBg="1"/>
      <p:bldP spid="34" grpId="0" animBg="1"/>
      <p:bldP spid="36" grpId="0" build="p">
        <p:tmplLst>
          <p:tmpl lvl="1">
            <p:tnLst>
              <p:par>
                <p:cTn presetID="14" presetClass="entr" presetSubtype="1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randombar(horizontal)">
                      <p:cBhvr>
                        <p:cTn dur="500"/>
                        <p:tgtEl>
                          <p:spTgt spid="36"/>
                        </p:tgtEl>
                      </p:cBhvr>
                    </p:animEffect>
                  </p:childTnLst>
                </p:cTn>
              </p:par>
            </p:tnLst>
          </p:tmpl>
        </p:tmplLst>
      </p:bldP>
      <p:bldP spid="37" grpId="0" build="p">
        <p:tmplLst>
          <p:tmpl lvl="1">
            <p:tnLst>
              <p:par>
                <p:cTn presetID="14" presetClass="entr" presetSubtype="10" fill="hold" nodeType="withEffect">
                  <p:stCondLst>
                    <p:cond delay="1000"/>
                  </p:stCondLst>
                  <p:childTnLst>
                    <p:set>
                      <p:cBhvr>
                        <p:cTn dur="1" fill="hold">
                          <p:stCondLst>
                            <p:cond delay="0"/>
                          </p:stCondLst>
                        </p:cTn>
                        <p:tgtEl>
                          <p:spTgt spid="37"/>
                        </p:tgtEl>
                        <p:attrNameLst>
                          <p:attrName>style.visibility</p:attrName>
                        </p:attrNameLst>
                      </p:cBhvr>
                      <p:to>
                        <p:strVal val="visible"/>
                      </p:to>
                    </p:set>
                    <p:animEffect transition="in" filter="randombar(horizontal)">
                      <p:cBhvr>
                        <p:cTn dur="500"/>
                        <p:tgtEl>
                          <p:spTgt spid="37"/>
                        </p:tgtEl>
                      </p:cBhvr>
                    </p:animEffect>
                  </p:childTnLst>
                </p:cTn>
              </p:par>
            </p:tnLst>
          </p:tmpl>
        </p:tmplLst>
      </p:bldP>
      <p:bldP spid="38" grpId="0" build="p">
        <p:tmplLst>
          <p:tmpl lvl="1">
            <p:tnLst>
              <p:par>
                <p:cTn presetID="14" presetClass="entr" presetSubtype="10" fill="hold" nodeType="withEffect">
                  <p:stCondLst>
                    <p:cond delay="750"/>
                  </p:stCondLst>
                  <p:childTnLst>
                    <p:set>
                      <p:cBhvr>
                        <p:cTn dur="1" fill="hold">
                          <p:stCondLst>
                            <p:cond delay="0"/>
                          </p:stCondLst>
                        </p:cTn>
                        <p:tgtEl>
                          <p:spTgt spid="38"/>
                        </p:tgtEl>
                        <p:attrNameLst>
                          <p:attrName>style.visibility</p:attrName>
                        </p:attrNameLst>
                      </p:cBhvr>
                      <p:to>
                        <p:strVal val="visible"/>
                      </p:to>
                    </p:set>
                    <p:animEffect transition="in" filter="randombar(horizontal)">
                      <p:cBhvr>
                        <p:cTn dur="500"/>
                        <p:tgtEl>
                          <p:spTgt spid="38"/>
                        </p:tgtEl>
                      </p:cBhvr>
                    </p:animEffect>
                  </p:childTnLst>
                </p:cTn>
              </p:par>
            </p:tnLst>
          </p:tmpl>
        </p:tmplLst>
      </p:bldP>
      <p:bldP spid="39" grpId="0" build="p">
        <p:tmplLst>
          <p:tmpl lvl="1">
            <p:tnLst>
              <p:par>
                <p:cTn presetID="14" presetClass="entr" presetSubtype="1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randombar(horizontal)">
                      <p:cBhvr>
                        <p:cTn dur="500"/>
                        <p:tgtEl>
                          <p:spTgt spid="39"/>
                        </p:tgtEl>
                      </p:cBhvr>
                    </p:animEffect>
                  </p:childTnLst>
                </p:cTn>
              </p:par>
            </p:tnLst>
          </p:tmpl>
        </p:tmplLst>
      </p:bldP>
      <p:bldP spid="40" grpId="0" build="p">
        <p:tmplLst>
          <p:tmpl lvl="1">
            <p:tnLst>
              <p:par>
                <p:cTn presetID="14" presetClass="entr" presetSubtype="1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randombar(horizontal)">
                      <p:cBhvr>
                        <p:cTn dur="500"/>
                        <p:tgtEl>
                          <p:spTgt spid="40"/>
                        </p:tgtEl>
                      </p:cBhvr>
                    </p:animEffect>
                  </p:childTnLst>
                </p:cTn>
              </p:par>
            </p:tnLst>
          </p:tmpl>
        </p:tmplLst>
      </p:bldP>
      <p:bldP spid="41" grpId="0" build="p">
        <p:tmplLst>
          <p:tmpl lvl="1">
            <p:tnLst>
              <p:par>
                <p:cTn presetID="14" presetClass="entr" presetSubtype="1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randombar(horizontal)">
                      <p:cBhvr>
                        <p:cTn dur="500"/>
                        <p:tgtEl>
                          <p:spTgt spid="41"/>
                        </p:tgtEl>
                      </p:cBhvr>
                    </p:animEffect>
                  </p:childTnLst>
                </p:cTn>
              </p:par>
            </p:tnLst>
          </p:tmpl>
        </p:tmplLst>
      </p:bldP>
      <p:bldP spid="42" grpId="0" build="p">
        <p:tmplLst>
          <p:tmpl lvl="1">
            <p:tnLst>
              <p:par>
                <p:cTn presetID="14" presetClass="entr" presetSubtype="10" fill="hold" nodeType="withEffect">
                  <p:stCondLst>
                    <p:cond delay="750"/>
                  </p:stCondLst>
                  <p:childTnLst>
                    <p:set>
                      <p:cBhvr>
                        <p:cTn dur="1" fill="hold">
                          <p:stCondLst>
                            <p:cond delay="0"/>
                          </p:stCondLst>
                        </p:cTn>
                        <p:tgtEl>
                          <p:spTgt spid="42"/>
                        </p:tgtEl>
                        <p:attrNameLst>
                          <p:attrName>style.visibility</p:attrName>
                        </p:attrNameLst>
                      </p:cBhvr>
                      <p:to>
                        <p:strVal val="visible"/>
                      </p:to>
                    </p:set>
                    <p:animEffect transition="in" filter="randombar(horizontal)">
                      <p:cBhvr>
                        <p:cTn dur="500"/>
                        <p:tgtEl>
                          <p:spTgt spid="42"/>
                        </p:tgtEl>
                      </p:cBhvr>
                    </p:animEffect>
                  </p:childTnLst>
                </p:cTn>
              </p:par>
            </p:tnLst>
          </p:tmpl>
        </p:tmplLst>
      </p:bldP>
      <p:bldP spid="43" grpId="0" build="p">
        <p:tmplLst>
          <p:tmpl lvl="1">
            <p:tnLst>
              <p:par>
                <p:cTn presetID="14" presetClass="entr" presetSubtype="1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randombar(horizontal)">
                      <p:cBhvr>
                        <p:cTn dur="500"/>
                        <p:tgtEl>
                          <p:spTgt spid="43"/>
                        </p:tgtEl>
                      </p:cBhvr>
                    </p:animEffect>
                  </p:childTnLst>
                </p:cTn>
              </p:par>
            </p:tnLst>
          </p:tmpl>
        </p:tmplLst>
      </p:bldP>
      <p:bldP spid="44" grpId="0" build="p">
        <p:tmplLst>
          <p:tmpl lvl="1">
            <p:tnLst>
              <p:par>
                <p:cTn presetID="14" presetClass="entr" presetSubtype="10" fill="hold" nodeType="withEffect">
                  <p:stCondLst>
                    <p:cond delay="500"/>
                  </p:stCondLst>
                  <p:childTnLst>
                    <p:set>
                      <p:cBhvr>
                        <p:cTn dur="1" fill="hold">
                          <p:stCondLst>
                            <p:cond delay="0"/>
                          </p:stCondLst>
                        </p:cTn>
                        <p:tgtEl>
                          <p:spTgt spid="44"/>
                        </p:tgtEl>
                        <p:attrNameLst>
                          <p:attrName>style.visibility</p:attrName>
                        </p:attrNameLst>
                      </p:cBhvr>
                      <p:to>
                        <p:strVal val="visible"/>
                      </p:to>
                    </p:set>
                    <p:animEffect transition="in" filter="randombar(horizontal)">
                      <p:cBhvr>
                        <p:cTn dur="500"/>
                        <p:tgtEl>
                          <p:spTgt spid="44"/>
                        </p:tgtEl>
                      </p:cBhvr>
                    </p:animEffect>
                  </p:childTnLst>
                </p:cTn>
              </p:par>
            </p:tnLst>
          </p:tmpl>
        </p:tmplLst>
      </p:bldP>
      <p:bldP spid="50" grpId="0" build="p">
        <p:tmplLst>
          <p:tmpl lvl="1">
            <p:tnLst>
              <p:par>
                <p:cTn presetID="14" presetClass="entr" presetSubtype="10" fill="hold" nodeType="withEffect">
                  <p:stCondLst>
                    <p:cond delay="1250"/>
                  </p:stCondLst>
                  <p:childTnLst>
                    <p:set>
                      <p:cBhvr>
                        <p:cTn dur="1" fill="hold">
                          <p:stCondLst>
                            <p:cond delay="0"/>
                          </p:stCondLst>
                        </p:cTn>
                        <p:tgtEl>
                          <p:spTgt spid="50"/>
                        </p:tgtEl>
                        <p:attrNameLst>
                          <p:attrName>style.visibility</p:attrName>
                        </p:attrNameLst>
                      </p:cBhvr>
                      <p:to>
                        <p:strVal val="visible"/>
                      </p:to>
                    </p:set>
                    <p:animEffect transition="in" filter="randombar(horizontal)">
                      <p:cBhvr>
                        <p:cTn dur="500"/>
                        <p:tgtEl>
                          <p:spTgt spid="50"/>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istory - Star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7" name="直線コネクタ 6"/>
          <p:cNvCxnSpPr>
            <a:stCxn id="5" idx="7"/>
            <a:endCxn id="8" idx="0"/>
          </p:cNvCxnSpPr>
          <p:nvPr userDrawn="1"/>
        </p:nvCxnSpPr>
        <p:spPr>
          <a:xfrm>
            <a:off x="9144001" y="2890044"/>
            <a:ext cx="0" cy="1186994"/>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 name="涙形 4"/>
          <p:cNvSpPr/>
          <p:nvPr userDrawn="1"/>
        </p:nvSpPr>
        <p:spPr>
          <a:xfrm rot="8100000">
            <a:off x="8836980" y="2148831"/>
            <a:ext cx="614041" cy="614041"/>
          </a:xfrm>
          <a:prstGeom prst="teardrop">
            <a:avLst/>
          </a:prstGeom>
          <a:solidFill>
            <a:schemeClr val="tx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12"/>
          <p:cNvSpPr>
            <a:spLocks noGrp="1"/>
          </p:cNvSpPr>
          <p:nvPr>
            <p:ph type="body" sz="quarter" idx="12" hasCustomPrompt="1"/>
          </p:nvPr>
        </p:nvSpPr>
        <p:spPr>
          <a:xfrm>
            <a:off x="2399958" y="4837415"/>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14" hasCustomPrompt="1"/>
          </p:nvPr>
        </p:nvSpPr>
        <p:spPr>
          <a:xfrm>
            <a:off x="2399958" y="3896219"/>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1" name="正方形/長方形 20"/>
          <p:cNvSpPr/>
          <p:nvPr userDrawn="1"/>
        </p:nvSpPr>
        <p:spPr>
          <a:xfrm>
            <a:off x="5076526" y="461325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22" name="直線コネクタ 21"/>
          <p:cNvCxnSpPr>
            <a:stCxn id="8" idx="4"/>
            <a:endCxn id="24" idx="0"/>
          </p:cNvCxnSpPr>
          <p:nvPr userDrawn="1"/>
        </p:nvCxnSpPr>
        <p:spPr>
          <a:xfrm>
            <a:off x="9144001" y="4462435"/>
            <a:ext cx="0" cy="14712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8" idx="1"/>
            <a:endCxn id="24" idx="6"/>
          </p:cNvCxnSpPr>
          <p:nvPr userDrawn="1"/>
        </p:nvCxnSpPr>
        <p:spPr>
          <a:xfrm flipH="1">
            <a:off x="9336699" y="6126367"/>
            <a:ext cx="629766" cy="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4"/>
          <p:cNvSpPr/>
          <p:nvPr userDrawn="1"/>
        </p:nvSpPr>
        <p:spPr>
          <a:xfrm>
            <a:off x="9986477" y="5557295"/>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2"/>
          <p:cNvSpPr>
            <a:spLocks noGrp="1"/>
          </p:cNvSpPr>
          <p:nvPr>
            <p:ph type="body" sz="quarter" idx="15" hasCustomPrompt="1"/>
          </p:nvPr>
        </p:nvSpPr>
        <p:spPr>
          <a:xfrm>
            <a:off x="9966465" y="5752851"/>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37" name="テキスト プレースホルダー 12"/>
          <p:cNvSpPr>
            <a:spLocks noGrp="1"/>
          </p:cNvSpPr>
          <p:nvPr>
            <p:ph type="body" sz="quarter" idx="16" hasCustomPrompt="1"/>
          </p:nvPr>
        </p:nvSpPr>
        <p:spPr>
          <a:xfrm>
            <a:off x="11275193" y="6694047"/>
            <a:ext cx="4608971" cy="1479012"/>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7" hasCustomPrompt="1"/>
          </p:nvPr>
        </p:nvSpPr>
        <p:spPr>
          <a:xfrm>
            <a:off x="11275193" y="5752851"/>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9" name="正方形/長方形 38"/>
          <p:cNvSpPr/>
          <p:nvPr userDrawn="1"/>
        </p:nvSpPr>
        <p:spPr>
          <a:xfrm>
            <a:off x="11379697" y="6469891"/>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3" name="テキスト プレースホルダー 12"/>
          <p:cNvSpPr>
            <a:spLocks noGrp="1"/>
          </p:cNvSpPr>
          <p:nvPr>
            <p:ph type="body" sz="quarter" idx="19" hasCustomPrompt="1"/>
          </p:nvPr>
        </p:nvSpPr>
        <p:spPr>
          <a:xfrm>
            <a:off x="2399958" y="8496780"/>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20" hasCustomPrompt="1"/>
          </p:nvPr>
        </p:nvSpPr>
        <p:spPr>
          <a:xfrm>
            <a:off x="2399958" y="7555584"/>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5076526" y="8272624"/>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46" name="直線コネクタ 45"/>
          <p:cNvCxnSpPr>
            <a:stCxn id="24" idx="4"/>
            <a:endCxn id="40" idx="0"/>
          </p:cNvCxnSpPr>
          <p:nvPr userDrawn="1"/>
        </p:nvCxnSpPr>
        <p:spPr>
          <a:xfrm>
            <a:off x="9144001" y="6319068"/>
            <a:ext cx="0" cy="141594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8" idx="2"/>
            <a:endCxn id="13" idx="3"/>
          </p:cNvCxnSpPr>
          <p:nvPr userDrawn="1"/>
        </p:nvCxnSpPr>
        <p:spPr>
          <a:xfrm flipH="1" flipV="1">
            <a:off x="8335845" y="4269736"/>
            <a:ext cx="615457"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円/楕円 4"/>
          <p:cNvSpPr/>
          <p:nvPr userDrawn="1"/>
        </p:nvSpPr>
        <p:spPr>
          <a:xfrm>
            <a:off x="7199330" y="3700663"/>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2"/>
          <p:cNvSpPr>
            <a:spLocks noGrp="1"/>
          </p:cNvSpPr>
          <p:nvPr>
            <p:ph type="body" sz="quarter" idx="13" hasCustomPrompt="1"/>
          </p:nvPr>
        </p:nvSpPr>
        <p:spPr>
          <a:xfrm>
            <a:off x="7179318" y="3896219"/>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cxnSp>
        <p:nvCxnSpPr>
          <p:cNvPr id="41" name="直線コネクタ 40"/>
          <p:cNvCxnSpPr>
            <a:stCxn id="40" idx="2"/>
            <a:endCxn id="49" idx="3"/>
          </p:cNvCxnSpPr>
          <p:nvPr userDrawn="1"/>
        </p:nvCxnSpPr>
        <p:spPr>
          <a:xfrm flipH="1" flipV="1">
            <a:off x="8335845" y="7927708"/>
            <a:ext cx="615457"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40" idx="4"/>
          </p:cNvCxnSpPr>
          <p:nvPr userDrawn="1"/>
        </p:nvCxnSpPr>
        <p:spPr>
          <a:xfrm>
            <a:off x="9144001" y="8120407"/>
            <a:ext cx="0" cy="216500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9" name="円/楕円 4"/>
          <p:cNvSpPr/>
          <p:nvPr userDrawn="1"/>
        </p:nvSpPr>
        <p:spPr>
          <a:xfrm>
            <a:off x="7199330" y="7358635"/>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12"/>
          <p:cNvSpPr>
            <a:spLocks noGrp="1"/>
          </p:cNvSpPr>
          <p:nvPr>
            <p:ph type="body" sz="quarter" idx="18" hasCustomPrompt="1"/>
          </p:nvPr>
        </p:nvSpPr>
        <p:spPr>
          <a:xfrm>
            <a:off x="7179318" y="7555584"/>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8" name="楕円 7"/>
          <p:cNvSpPr/>
          <p:nvPr userDrawn="1"/>
        </p:nvSpPr>
        <p:spPr>
          <a:xfrm>
            <a:off x="8951302" y="4077038"/>
            <a:ext cx="385397" cy="385397"/>
          </a:xfrm>
          <a:prstGeom prst="ellipse">
            <a:avLst/>
          </a:prstGeom>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8951302" y="5933671"/>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userDrawn="1"/>
        </p:nvSpPr>
        <p:spPr>
          <a:xfrm>
            <a:off x="8951302" y="7735010"/>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005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750"/>
                            </p:stCondLst>
                            <p:childTnLst>
                              <p:par>
                                <p:cTn id="18" presetID="2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2250"/>
                            </p:stCondLst>
                            <p:childTnLst>
                              <p:par>
                                <p:cTn id="22" presetID="22" presetClass="entr" presetSubtype="2"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right)">
                                      <p:cBhvr>
                                        <p:cTn id="27" dur="500"/>
                                        <p:tgtEl>
                                          <p:spTgt spid="17">
                                            <p:txEl>
                                              <p:pRg st="0" end="0"/>
                                            </p:txEl>
                                          </p:spTgt>
                                        </p:tgtEl>
                                      </p:cBhvr>
                                    </p:animEffect>
                                  </p:childTnLst>
                                </p:cTn>
                              </p:par>
                            </p:childTnLst>
                          </p:cTn>
                        </p:par>
                        <p:par>
                          <p:cTn id="28" fill="hold">
                            <p:stCondLst>
                              <p:cond delay="2750"/>
                            </p:stCondLst>
                            <p:childTnLst>
                              <p:par>
                                <p:cTn id="29" presetID="2" presetClass="entr" presetSubtype="8" decel="100000" fill="hold" grpId="0" nodeType="after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additive="base">
                                        <p:cTn id="31"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par>
                          <p:cTn id="37" fill="hold">
                            <p:stCondLst>
                              <p:cond delay="3250"/>
                            </p:stCondLst>
                            <p:childTnLst>
                              <p:par>
                                <p:cTn id="38" presetID="22" presetClass="entr" presetSubtype="2" fill="hold" grpId="0" nodeType="after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wipe(right)">
                                      <p:cBhvr>
                                        <p:cTn id="40" dur="500"/>
                                        <p:tgtEl>
                                          <p:spTgt spid="19">
                                            <p:txEl>
                                              <p:pRg st="0" end="0"/>
                                            </p:txEl>
                                          </p:spTgt>
                                        </p:tgtEl>
                                      </p:cBhvr>
                                    </p:animEffect>
                                  </p:childTnLst>
                                </p:cTn>
                              </p:par>
                            </p:childTnLst>
                          </p:cTn>
                        </p:par>
                        <p:par>
                          <p:cTn id="41" fill="hold">
                            <p:stCondLst>
                              <p:cond delay="3750"/>
                            </p:stCondLst>
                            <p:childTnLst>
                              <p:par>
                                <p:cTn id="42" presetID="22" presetClass="entr" presetSubtype="1"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425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4750"/>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8">
                                            <p:txEl>
                                              <p:pRg st="0" end="0"/>
                                            </p:txEl>
                                          </p:spTgt>
                                        </p:tgtEl>
                                        <p:attrNameLst>
                                          <p:attrName>style.visibility</p:attrName>
                                        </p:attrNameLst>
                                      </p:cBhvr>
                                      <p:to>
                                        <p:strVal val="visible"/>
                                      </p:to>
                                    </p:set>
                                    <p:animEffect transition="in" filter="wipe(left)">
                                      <p:cBhvr>
                                        <p:cTn id="59" dur="500"/>
                                        <p:tgtEl>
                                          <p:spTgt spid="28">
                                            <p:txEl>
                                              <p:pRg st="0" end="0"/>
                                            </p:txEl>
                                          </p:spTgt>
                                        </p:tgtEl>
                                      </p:cBhvr>
                                    </p:animEffect>
                                  </p:childTnLst>
                                </p:cTn>
                              </p:par>
                            </p:childTnLst>
                          </p:cTn>
                        </p:par>
                        <p:par>
                          <p:cTn id="60" fill="hold">
                            <p:stCondLst>
                              <p:cond delay="5750"/>
                            </p:stCondLst>
                            <p:childTnLst>
                              <p:par>
                                <p:cTn id="61" presetID="2" presetClass="entr" presetSubtype="2" decel="100000"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 calcmode="lin" valueType="num">
                                      <p:cBhvr additive="base">
                                        <p:cTn id="6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8">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4" decel="10000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22" presetClass="entr" presetSubtype="8" fill="hold" grpId="0" nodeType="afterEffect">
                                  <p:stCondLst>
                                    <p:cond delay="0"/>
                                  </p:stCondLst>
                                  <p:childTnLst>
                                    <p:set>
                                      <p:cBhvr>
                                        <p:cTn id="71" dur="1" fill="hold">
                                          <p:stCondLst>
                                            <p:cond delay="0"/>
                                          </p:stCondLst>
                                        </p:cTn>
                                        <p:tgtEl>
                                          <p:spTgt spid="37">
                                            <p:txEl>
                                              <p:pRg st="0" end="0"/>
                                            </p:txEl>
                                          </p:spTgt>
                                        </p:tgtEl>
                                        <p:attrNameLst>
                                          <p:attrName>style.visibility</p:attrName>
                                        </p:attrNameLst>
                                      </p:cBhvr>
                                      <p:to>
                                        <p:strVal val="visible"/>
                                      </p:to>
                                    </p:set>
                                    <p:animEffect transition="in" filter="wipe(left)">
                                      <p:cBhvr>
                                        <p:cTn id="72" dur="500"/>
                                        <p:tgtEl>
                                          <p:spTgt spid="37">
                                            <p:txEl>
                                              <p:pRg st="0" end="0"/>
                                            </p:txEl>
                                          </p:spTgt>
                                        </p:tgtEl>
                                      </p:cBhvr>
                                    </p:animEffect>
                                  </p:childTnLst>
                                </p:cTn>
                              </p:par>
                            </p:childTnLst>
                          </p:cTn>
                        </p:par>
                        <p:par>
                          <p:cTn id="73" fill="hold">
                            <p:stCondLst>
                              <p:cond delay="6750"/>
                            </p:stCondLst>
                            <p:childTnLst>
                              <p:par>
                                <p:cTn id="74" presetID="22" presetClass="entr" presetSubtype="1"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up)">
                                      <p:cBhvr>
                                        <p:cTn id="76" dur="500"/>
                                        <p:tgtEl>
                                          <p:spTgt spid="46"/>
                                        </p:tgtEl>
                                      </p:cBhvr>
                                    </p:animEffect>
                                  </p:childTnLst>
                                </p:cTn>
                              </p:par>
                            </p:childTnLst>
                          </p:cTn>
                        </p:par>
                        <p:par>
                          <p:cTn id="77" fill="hold">
                            <p:stCondLst>
                              <p:cond delay="7250"/>
                            </p:stCondLst>
                            <p:childTnLst>
                              <p:par>
                                <p:cTn id="78" presetID="10" presetClass="entr" presetSubtype="0"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childTnLst>
                          </p:cTn>
                        </p:par>
                        <p:par>
                          <p:cTn id="81" fill="hold">
                            <p:stCondLst>
                              <p:cond delay="7750"/>
                            </p:stCondLst>
                            <p:childTnLst>
                              <p:par>
                                <p:cTn id="82" presetID="22" presetClass="entr" presetSubtype="2" fill="hold"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right)">
                                      <p:cBhvr>
                                        <p:cTn id="84" dur="500"/>
                                        <p:tgtEl>
                                          <p:spTgt spid="41"/>
                                        </p:tgtEl>
                                      </p:cBhvr>
                                    </p:animEffect>
                                  </p:childTnLst>
                                </p:cTn>
                              </p:par>
                            </p:childTnLst>
                          </p:cTn>
                        </p:par>
                        <p:par>
                          <p:cTn id="85" fill="hold">
                            <p:stCondLst>
                              <p:cond delay="8250"/>
                            </p:stCondLst>
                            <p:childTnLst>
                              <p:par>
                                <p:cTn id="86" presetID="22" presetClass="entr" presetSubtype="2"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right)">
                                      <p:cBhvr>
                                        <p:cTn id="88" dur="500"/>
                                        <p:tgtEl>
                                          <p:spTgt spid="49"/>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wipe(right)">
                                      <p:cBhvr>
                                        <p:cTn id="91" dur="500"/>
                                        <p:tgtEl>
                                          <p:spTgt spid="42">
                                            <p:txEl>
                                              <p:pRg st="0" end="0"/>
                                            </p:txEl>
                                          </p:spTgt>
                                        </p:tgtEl>
                                      </p:cBhvr>
                                    </p:animEffect>
                                  </p:childTnLst>
                                </p:cTn>
                              </p:par>
                            </p:childTnLst>
                          </p:cTn>
                        </p:par>
                        <p:par>
                          <p:cTn id="92" fill="hold">
                            <p:stCondLst>
                              <p:cond delay="9250"/>
                            </p:stCondLst>
                            <p:childTnLst>
                              <p:par>
                                <p:cTn id="93" presetID="2" presetClass="entr" presetSubtype="8" decel="100000" fill="hold" grpId="0" nodeType="afterEffect">
                                  <p:stCondLst>
                                    <p:cond delay="0"/>
                                  </p:stCondLst>
                                  <p:childTnLst>
                                    <p:set>
                                      <p:cBhvr>
                                        <p:cTn id="94" dur="1" fill="hold">
                                          <p:stCondLst>
                                            <p:cond delay="0"/>
                                          </p:stCondLst>
                                        </p:cTn>
                                        <p:tgtEl>
                                          <p:spTgt spid="44">
                                            <p:txEl>
                                              <p:pRg st="0" end="0"/>
                                            </p:txEl>
                                          </p:spTgt>
                                        </p:tgtEl>
                                        <p:attrNameLst>
                                          <p:attrName>style.visibility</p:attrName>
                                        </p:attrNameLst>
                                      </p:cBhvr>
                                      <p:to>
                                        <p:strVal val="visible"/>
                                      </p:to>
                                    </p:set>
                                    <p:anim calcmode="lin" valueType="num">
                                      <p:cBhvr additive="base">
                                        <p:cTn id="9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44">
                                            <p:txEl>
                                              <p:pRg st="0" end="0"/>
                                            </p:txEl>
                                          </p:spTgt>
                                        </p:tgtEl>
                                        <p:attrNameLst>
                                          <p:attrName>ppt_y</p:attrName>
                                        </p:attrNameLst>
                                      </p:cBhvr>
                                      <p:tavLst>
                                        <p:tav tm="0">
                                          <p:val>
                                            <p:strVal val="#ppt_y"/>
                                          </p:val>
                                        </p:tav>
                                        <p:tav tm="100000">
                                          <p:val>
                                            <p:strVal val="#ppt_y"/>
                                          </p:val>
                                        </p:tav>
                                      </p:tavLst>
                                    </p:anim>
                                  </p:childTnLst>
                                </p:cTn>
                              </p:par>
                              <p:par>
                                <p:cTn id="97" presetID="2" presetClass="entr" presetSubtype="4" decel="10000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ppt_x"/>
                                          </p:val>
                                        </p:tav>
                                        <p:tav tm="100000">
                                          <p:val>
                                            <p:strVal val="#ppt_x"/>
                                          </p:val>
                                        </p:tav>
                                      </p:tavLst>
                                    </p:anim>
                                    <p:anim calcmode="lin" valueType="num">
                                      <p:cBhvr additive="base">
                                        <p:cTn id="100" dur="500" fill="hold"/>
                                        <p:tgtEl>
                                          <p:spTgt spid="45"/>
                                        </p:tgtEl>
                                        <p:attrNameLst>
                                          <p:attrName>ppt_y</p:attrName>
                                        </p:attrNameLst>
                                      </p:cBhvr>
                                      <p:tavLst>
                                        <p:tav tm="0">
                                          <p:val>
                                            <p:strVal val="1+#ppt_h/2"/>
                                          </p:val>
                                        </p:tav>
                                        <p:tav tm="100000">
                                          <p:val>
                                            <p:strVal val="#ppt_y"/>
                                          </p:val>
                                        </p:tav>
                                      </p:tavLst>
                                    </p:anim>
                                  </p:childTnLst>
                                </p:cTn>
                              </p:par>
                            </p:childTnLst>
                          </p:cTn>
                        </p:par>
                        <p:par>
                          <p:cTn id="101" fill="hold">
                            <p:stCondLst>
                              <p:cond delay="9750"/>
                            </p:stCondLst>
                            <p:childTnLst>
                              <p:par>
                                <p:cTn id="102" presetID="22" presetClass="entr" presetSubtype="2" fill="hold" grpId="0" nodeType="afterEffect">
                                  <p:stCondLst>
                                    <p:cond delay="0"/>
                                  </p:stCondLst>
                                  <p:childTnLst>
                                    <p:set>
                                      <p:cBhvr>
                                        <p:cTn id="103" dur="1" fill="hold">
                                          <p:stCondLst>
                                            <p:cond delay="0"/>
                                          </p:stCondLst>
                                        </p:cTn>
                                        <p:tgtEl>
                                          <p:spTgt spid="43">
                                            <p:txEl>
                                              <p:pRg st="0" end="0"/>
                                            </p:txEl>
                                          </p:spTgt>
                                        </p:tgtEl>
                                        <p:attrNameLst>
                                          <p:attrName>style.visibility</p:attrName>
                                        </p:attrNameLst>
                                      </p:cBhvr>
                                      <p:to>
                                        <p:strVal val="visible"/>
                                      </p:to>
                                    </p:set>
                                    <p:animEffect transition="in" filter="wipe(right)">
                                      <p:cBhvr>
                                        <p:cTn id="104" dur="500"/>
                                        <p:tgtEl>
                                          <p:spTgt spid="43">
                                            <p:txEl>
                                              <p:pRg st="0" end="0"/>
                                            </p:txEl>
                                          </p:spTgt>
                                        </p:tgtEl>
                                      </p:cBhvr>
                                    </p:animEffect>
                                  </p:childTnLst>
                                </p:cTn>
                              </p:par>
                            </p:childTnLst>
                          </p:cTn>
                        </p:par>
                        <p:par>
                          <p:cTn id="105" fill="hold">
                            <p:stCondLst>
                              <p:cond delay="10250"/>
                            </p:stCondLst>
                            <p:childTnLst>
                              <p:par>
                                <p:cTn id="106" presetID="22" presetClass="entr" presetSubtype="1"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up)">
                                      <p:cBhvr>
                                        <p:cTn id="10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7" grpId="0" animBg="1"/>
      <p:bldP spid="28" grpId="0" build="p">
        <p:tmplLst>
          <p:tmpl lvl="1">
            <p:tnLst>
              <p:par>
                <p:cTn presetID="2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13" grpId="0" animBg="1"/>
      <p:bldP spid="17" grpId="0" build="p">
        <p:tmplLst>
          <p:tmpl lvl="1">
            <p:tnLst>
              <p:par>
                <p:cTn presetID="2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49" grpId="0" animBg="1"/>
      <p:bldP spid="42" grpId="0" build="p">
        <p:tmplLst>
          <p:tmpl lvl="1">
            <p:tnLst>
              <p:par>
                <p:cTn presetID="22" presetClass="entr" presetSubtype="2"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8" grpId="0" animBg="1"/>
      <p:bldP spid="24" grpId="0" animBg="1"/>
      <p:bldP spid="40"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 point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5" name="Straight Connector 4"/>
          <p:cNvCxnSpPr/>
          <p:nvPr userDrawn="1"/>
        </p:nvCxnSpPr>
        <p:spPr>
          <a:xfrm flipV="1">
            <a:off x="5896270" y="742349"/>
            <a:ext cx="8403930" cy="844238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タイトル 1"/>
          <p:cNvSpPr>
            <a:spLocks noGrp="1"/>
          </p:cNvSpPr>
          <p:nvPr>
            <p:ph type="title" hasCustomPrompt="1"/>
          </p:nvPr>
        </p:nvSpPr>
        <p:spPr>
          <a:xfrm>
            <a:off x="591457" y="688851"/>
            <a:ext cx="7701643" cy="3879195"/>
          </a:xfrm>
        </p:spPr>
        <p:txBody>
          <a:bodyPr anchor="t">
            <a:normAutofit/>
          </a:bodyPr>
          <a:lstStyle>
            <a:lvl1pPr algn="l">
              <a:lnSpc>
                <a:spcPct val="80000"/>
              </a:lnSpc>
              <a:defRPr sz="9600" baseline="0">
                <a:latin typeface="Roboto Bold" pitchFamily="2" charset="0"/>
              </a:defRPr>
            </a:lvl1pPr>
          </a:lstStyle>
          <a:p>
            <a:r>
              <a:rPr kumimoji="1" lang="en-US" altLang="ja-JP" dirty="0"/>
              <a:t>Slide Title Goes Here</a:t>
            </a:r>
            <a:endParaRPr kumimoji="1" lang="ja-JP" altLang="en-US" dirty="0"/>
          </a:p>
        </p:txBody>
      </p:sp>
      <p:sp>
        <p:nvSpPr>
          <p:cNvPr id="19" name="Diamond 18"/>
          <p:cNvSpPr/>
          <p:nvPr userDrawn="1"/>
        </p:nvSpPr>
        <p:spPr>
          <a:xfrm rot="2700000">
            <a:off x="7097712" y="7577130"/>
            <a:ext cx="409575" cy="40957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Diamond 20"/>
          <p:cNvSpPr/>
          <p:nvPr userDrawn="1"/>
        </p:nvSpPr>
        <p:spPr>
          <a:xfrm rot="2700000">
            <a:off x="9650412" y="5026709"/>
            <a:ext cx="409575" cy="40957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Diamond 21"/>
          <p:cNvSpPr/>
          <p:nvPr userDrawn="1"/>
        </p:nvSpPr>
        <p:spPr>
          <a:xfrm rot="2700000">
            <a:off x="12242396" y="2423660"/>
            <a:ext cx="409575" cy="40957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18" hasCustomPrompt="1"/>
          </p:nvPr>
        </p:nvSpPr>
        <p:spPr>
          <a:xfrm>
            <a:off x="3403600" y="7476774"/>
            <a:ext cx="3609285"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4" name="テキスト プレースホルダー 5"/>
          <p:cNvSpPr>
            <a:spLocks noGrp="1"/>
          </p:cNvSpPr>
          <p:nvPr>
            <p:ph type="body" sz="quarter" idx="26" hasCustomPrompt="1"/>
          </p:nvPr>
        </p:nvSpPr>
        <p:spPr>
          <a:xfrm>
            <a:off x="7652143" y="7543104"/>
            <a:ext cx="5084654" cy="1674070"/>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5" name="テキスト プレースホルダー 5"/>
          <p:cNvSpPr>
            <a:spLocks noGrp="1"/>
          </p:cNvSpPr>
          <p:nvPr>
            <p:ph type="body" sz="quarter" idx="27" hasCustomPrompt="1"/>
          </p:nvPr>
        </p:nvSpPr>
        <p:spPr>
          <a:xfrm>
            <a:off x="5896270" y="4927355"/>
            <a:ext cx="3609285"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6" name="テキスト プレースホルダー 5"/>
          <p:cNvSpPr>
            <a:spLocks noGrp="1"/>
          </p:cNvSpPr>
          <p:nvPr>
            <p:ph type="body" sz="quarter" idx="28" hasCustomPrompt="1"/>
          </p:nvPr>
        </p:nvSpPr>
        <p:spPr>
          <a:xfrm>
            <a:off x="10144813" y="4993685"/>
            <a:ext cx="5084654" cy="1674070"/>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9" hasCustomPrompt="1"/>
          </p:nvPr>
        </p:nvSpPr>
        <p:spPr>
          <a:xfrm>
            <a:off x="8445500" y="2323600"/>
            <a:ext cx="3609285"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8" name="テキスト プレースホルダー 5"/>
          <p:cNvSpPr>
            <a:spLocks noGrp="1"/>
          </p:cNvSpPr>
          <p:nvPr>
            <p:ph type="body" sz="quarter" idx="30" hasCustomPrompt="1"/>
          </p:nvPr>
        </p:nvSpPr>
        <p:spPr>
          <a:xfrm>
            <a:off x="12694043" y="2389930"/>
            <a:ext cx="5084654" cy="1674070"/>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cxnSp>
        <p:nvCxnSpPr>
          <p:cNvPr id="31" name="Straight Connector 30"/>
          <p:cNvCxnSpPr/>
          <p:nvPr userDrawn="1"/>
        </p:nvCxnSpPr>
        <p:spPr>
          <a:xfrm flipH="1">
            <a:off x="0" y="9184732"/>
            <a:ext cx="589627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300200" y="742349"/>
            <a:ext cx="3987800" cy="1"/>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35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2" presetClass="entr" presetSubtype="8" decel="100000" fill="hold" grpId="0" nodeType="after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24">
                                            <p:txEl>
                                              <p:pRg st="0" end="0"/>
                                            </p:txEl>
                                          </p:spTgt>
                                        </p:tgtEl>
                                        <p:attrNameLst>
                                          <p:attrName>style.visibility</p:attrName>
                                        </p:attrNameLst>
                                      </p:cBhvr>
                                      <p:to>
                                        <p:strVal val="visible"/>
                                      </p:to>
                                    </p:set>
                                    <p:anim calcmode="lin" valueType="num">
                                      <p:cBhvr additive="base">
                                        <p:cTn id="27"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250"/>
                            </p:stCondLst>
                            <p:childTnLst>
                              <p:par>
                                <p:cTn id="34" presetID="2" presetClass="entr" presetSubtype="8" decel="100000" fill="hold" grpId="0" nodeType="afterEffect">
                                  <p:stCondLst>
                                    <p:cond delay="0"/>
                                  </p:stCondLst>
                                  <p:childTnLst>
                                    <p:set>
                                      <p:cBhvr>
                                        <p:cTn id="35" dur="1" fill="hold">
                                          <p:stCondLst>
                                            <p:cond delay="0"/>
                                          </p:stCondLst>
                                        </p:cTn>
                                        <p:tgtEl>
                                          <p:spTgt spid="25">
                                            <p:txEl>
                                              <p:pRg st="0" end="0"/>
                                            </p:txEl>
                                          </p:spTgt>
                                        </p:tgtEl>
                                        <p:attrNameLst>
                                          <p:attrName>style.visibility</p:attrName>
                                        </p:attrNameLst>
                                      </p:cBhvr>
                                      <p:to>
                                        <p:strVal val="visible"/>
                                      </p:to>
                                    </p:set>
                                    <p:anim calcmode="lin" valueType="num">
                                      <p:cBhvr additive="base">
                                        <p:cTn id="3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37" dur="750" fill="hold"/>
                                        <p:tgtEl>
                                          <p:spTgt spid="25">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25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4500"/>
                            </p:stCondLst>
                            <p:childTnLst>
                              <p:par>
                                <p:cTn id="47" presetID="2" presetClass="entr" presetSubtype="8" decel="100000" fill="hold" grpId="0" nodeType="after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 calcmode="lin" valueType="num">
                                      <p:cBhvr additive="base">
                                        <p:cTn id="49" dur="75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50" dur="750" fill="hold"/>
                                        <p:tgtEl>
                                          <p:spTgt spid="27">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2" decel="100000" fill="hold" grpId="0" nodeType="withEffect">
                                  <p:stCondLst>
                                    <p:cond delay="250"/>
                                  </p:stCondLst>
                                  <p:childTnLst>
                                    <p:set>
                                      <p:cBhvr>
                                        <p:cTn id="52" dur="1" fill="hold">
                                          <p:stCondLst>
                                            <p:cond delay="0"/>
                                          </p:stCondLst>
                                        </p:cTn>
                                        <p:tgtEl>
                                          <p:spTgt spid="28">
                                            <p:txEl>
                                              <p:pRg st="0" end="0"/>
                                            </p:txEl>
                                          </p:spTgt>
                                        </p:tgtEl>
                                        <p:attrNameLst>
                                          <p:attrName>style.visibility</p:attrName>
                                        </p:attrNameLst>
                                      </p:cBhvr>
                                      <p:to>
                                        <p:strVal val="visible"/>
                                      </p:to>
                                    </p:set>
                                    <p:anim calcmode="lin" valueType="num">
                                      <p:cBhvr additive="base">
                                        <p:cTn id="53"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build="p">
        <p:tmplLst>
          <p:tmpl lvl="1">
            <p:tnLst>
              <p:par>
                <p:cTn presetID="2" presetClass="entr" presetSubtype="8"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0-#ppt_w/2"/>
                          </p:val>
                        </p:tav>
                        <p:tav tm="100000">
                          <p:val>
                            <p:strVal val="#ppt_x"/>
                          </p:val>
                        </p:tav>
                      </p:tavLst>
                    </p:anim>
                    <p:anim calcmode="lin" valueType="num">
                      <p:cBhvr additive="base">
                        <p:cTn dur="75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Missions">
    <p:spTree>
      <p:nvGrpSpPr>
        <p:cNvPr id="1" name=""/>
        <p:cNvGrpSpPr/>
        <p:nvPr/>
      </p:nvGrpSpPr>
      <p:grpSpPr>
        <a:xfrm>
          <a:off x="0" y="0"/>
          <a:ext cx="0" cy="0"/>
          <a:chOff x="0" y="0"/>
          <a:chExt cx="0" cy="0"/>
        </a:xfrm>
      </p:grpSpPr>
      <p:grpSp>
        <p:nvGrpSpPr>
          <p:cNvPr id="117" name="グループ化 116"/>
          <p:cNvGrpSpPr/>
          <p:nvPr userDrawn="1"/>
        </p:nvGrpSpPr>
        <p:grpSpPr>
          <a:xfrm>
            <a:off x="6036248" y="3138594"/>
            <a:ext cx="6003946" cy="907966"/>
            <a:chOff x="1073297" y="6784950"/>
            <a:chExt cx="6003425" cy="908106"/>
          </a:xfrm>
          <a:solidFill>
            <a:schemeClr val="accent2">
              <a:lumMod val="20000"/>
              <a:lumOff val="80000"/>
            </a:schemeClr>
          </a:solidFill>
        </p:grpSpPr>
        <p:sp>
          <p:nvSpPr>
            <p:cNvPr id="118" name="正方形/長方形 11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119" name="円/楕円 11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120" name="円/楕円 11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grpSp>
      <p:grpSp>
        <p:nvGrpSpPr>
          <p:cNvPr id="110" name="グループ化 109"/>
          <p:cNvGrpSpPr/>
          <p:nvPr userDrawn="1"/>
        </p:nvGrpSpPr>
        <p:grpSpPr>
          <a:xfrm>
            <a:off x="3388181" y="5080807"/>
            <a:ext cx="6003946" cy="907966"/>
            <a:chOff x="1073297" y="6784950"/>
            <a:chExt cx="6003425" cy="908106"/>
          </a:xfrm>
          <a:solidFill>
            <a:schemeClr val="accent3">
              <a:lumMod val="20000"/>
              <a:lumOff val="80000"/>
            </a:schemeClr>
          </a:solidFill>
        </p:grpSpPr>
        <p:sp>
          <p:nvSpPr>
            <p:cNvPr id="111" name="正方形/長方形 110"/>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112" name="円/楕円 111"/>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113" name="円/楕円 112"/>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grpSp>
      <p:sp>
        <p:nvSpPr>
          <p:cNvPr id="115" name="テキスト プレースホルダー 6"/>
          <p:cNvSpPr>
            <a:spLocks noGrp="1"/>
          </p:cNvSpPr>
          <p:nvPr>
            <p:ph type="body" sz="quarter" idx="25" hasCustomPrompt="1"/>
          </p:nvPr>
        </p:nvSpPr>
        <p:spPr>
          <a:xfrm>
            <a:off x="3960853" y="5196829"/>
            <a:ext cx="4389501" cy="719969"/>
          </a:xfrm>
        </p:spPr>
        <p:txBody>
          <a:bodyPr anchor="ctr">
            <a:noAutofit/>
          </a:bodyPr>
          <a:lstStyle>
            <a:lvl1pPr algn="r">
              <a:defRPr sz="2799" i="0" baseline="0">
                <a:solidFill>
                  <a:schemeClr val="accent3"/>
                </a:solidFill>
                <a:latin typeface="+mj-lt"/>
              </a:defRPr>
            </a:lvl1pPr>
          </a:lstStyle>
          <a:p>
            <a:pPr lvl="0"/>
            <a:r>
              <a:rPr kumimoji="1" lang="en-US" altLang="ja-JP" dirty="0"/>
              <a:t>Text goes here</a:t>
            </a:r>
            <a:endParaRPr kumimoji="1" lang="ja-JP" altLang="en-US" dirty="0"/>
          </a:p>
        </p:txBody>
      </p:sp>
      <p:sp>
        <p:nvSpPr>
          <p:cNvPr id="116" name="テキスト プレースホルダー 6"/>
          <p:cNvSpPr>
            <a:spLocks noGrp="1"/>
          </p:cNvSpPr>
          <p:nvPr>
            <p:ph type="body" sz="quarter" idx="26" hasCustomPrompt="1"/>
          </p:nvPr>
        </p:nvSpPr>
        <p:spPr>
          <a:xfrm>
            <a:off x="9578385" y="5327508"/>
            <a:ext cx="4959953" cy="1695512"/>
          </a:xfrm>
        </p:spPr>
        <p:txBody>
          <a:bodyPr anchor="t">
            <a:noAutofit/>
          </a:bodyPr>
          <a:lstStyle>
            <a:lvl1pPr algn="l">
              <a:defRPr sz="2000" i="0" baseline="0">
                <a:solidFill>
                  <a:schemeClr val="tx2"/>
                </a:solidFill>
                <a:latin typeface="+mj-lt"/>
              </a:defRPr>
            </a:lvl1pPr>
          </a:lstStyle>
          <a:p>
            <a:pPr lvl="0"/>
            <a:r>
              <a:rPr kumimoji="1" lang="en-US" altLang="ja-JP" dirty="0"/>
              <a:t>Text goes here</a:t>
            </a:r>
            <a:endParaRPr kumimoji="1" lang="ja-JP" altLang="en-US" dirty="0"/>
          </a:p>
        </p:txBody>
      </p:sp>
      <p:grpSp>
        <p:nvGrpSpPr>
          <p:cNvPr id="108" name="グループ化 107"/>
          <p:cNvGrpSpPr/>
          <p:nvPr userDrawn="1"/>
        </p:nvGrpSpPr>
        <p:grpSpPr>
          <a:xfrm>
            <a:off x="763868" y="7023022"/>
            <a:ext cx="6003946" cy="907966"/>
            <a:chOff x="1073297" y="6784950"/>
            <a:chExt cx="6003425" cy="908106"/>
          </a:xfrm>
        </p:grpSpPr>
        <p:sp>
          <p:nvSpPr>
            <p:cNvPr id="99" name="正方形/長方形 98"/>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102" name="円/楕円 101"/>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107" name="円/楕円 106"/>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grpSp>
      <p:sp>
        <p:nvSpPr>
          <p:cNvPr id="2" name="タイトル 1"/>
          <p:cNvSpPr>
            <a:spLocks noGrp="1"/>
          </p:cNvSpPr>
          <p:nvPr>
            <p:ph type="title" hasCustomPrompt="1"/>
          </p:nvPr>
        </p:nvSpPr>
        <p:spPr>
          <a:xfrm>
            <a:off x="487632" y="131540"/>
            <a:ext cx="17336022" cy="1280040"/>
          </a:xfrm>
        </p:spPr>
        <p:txBody>
          <a:bodyPr/>
          <a:lstStyle>
            <a:lvl1pPr>
              <a:defRPr>
                <a:latin typeface="+mj-lt"/>
              </a:defRPr>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lvl1pPr>
              <a:defRPr>
                <a:latin typeface="+mj-lt"/>
              </a:defRPr>
            </a:lvl1pPr>
          </a:lstStyle>
          <a:p>
            <a:endParaRPr lang="ja-JP" altLang="en-US" dirty="0"/>
          </a:p>
        </p:txBody>
      </p:sp>
      <p:sp>
        <p:nvSpPr>
          <p:cNvPr id="4" name="スライド番号プレースホルダー 3"/>
          <p:cNvSpPr>
            <a:spLocks noGrp="1"/>
          </p:cNvSpPr>
          <p:nvPr>
            <p:ph type="sldNum" sz="quarter" idx="11"/>
          </p:nvPr>
        </p:nvSpPr>
        <p:spPr/>
        <p:txBody>
          <a:bodyPr/>
          <a:lstStyle>
            <a:lvl1pPr>
              <a:defRPr>
                <a:latin typeface="+mj-lt"/>
              </a:defRPr>
            </a:lvl1pPr>
          </a:lstStyle>
          <a:p>
            <a:fld id="{E6459DFB-86F3-43FA-8567-2EA6E426AE90}" type="slidenum">
              <a:rPr lang="ja-JP" altLang="en-US" smtClean="0"/>
              <a:pPr/>
              <a:t>‹#›</a:t>
            </a:fld>
            <a:endParaRPr lang="ja-JP" altLang="en-US"/>
          </a:p>
        </p:txBody>
      </p:sp>
      <p:grpSp>
        <p:nvGrpSpPr>
          <p:cNvPr id="70" name="グループ化 69"/>
          <p:cNvGrpSpPr/>
          <p:nvPr userDrawn="1"/>
        </p:nvGrpSpPr>
        <p:grpSpPr>
          <a:xfrm rot="3180000">
            <a:off x="-2239654" y="12019846"/>
            <a:ext cx="1496078" cy="2535279"/>
            <a:chOff x="7305638" y="3002101"/>
            <a:chExt cx="2688353" cy="4554631"/>
          </a:xfrm>
        </p:grpSpPr>
        <p:grpSp>
          <p:nvGrpSpPr>
            <p:cNvPr id="71" name="グループ化 70"/>
            <p:cNvGrpSpPr/>
            <p:nvPr userDrawn="1"/>
          </p:nvGrpSpPr>
          <p:grpSpPr>
            <a:xfrm>
              <a:off x="8267831" y="5345989"/>
              <a:ext cx="763508" cy="2210743"/>
              <a:chOff x="8267831" y="5345989"/>
              <a:chExt cx="763508" cy="2210743"/>
            </a:xfrm>
          </p:grpSpPr>
          <p:sp>
            <p:nvSpPr>
              <p:cNvPr id="95" name="円/楕円 94"/>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96" name="円/楕円 95"/>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grpSp>
        <p:sp>
          <p:nvSpPr>
            <p:cNvPr id="72"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grpSp>
          <p:nvGrpSpPr>
            <p:cNvPr id="73" name="グループ化 72"/>
            <p:cNvGrpSpPr/>
            <p:nvPr userDrawn="1"/>
          </p:nvGrpSpPr>
          <p:grpSpPr>
            <a:xfrm flipH="1">
              <a:off x="8650044" y="5266273"/>
              <a:ext cx="1343947" cy="1366912"/>
              <a:chOff x="7305639" y="5547570"/>
              <a:chExt cx="1343947" cy="1366912"/>
            </a:xfrm>
            <a:solidFill>
              <a:schemeClr val="accent2">
                <a:lumMod val="50000"/>
              </a:schemeClr>
            </a:solidFill>
          </p:grpSpPr>
          <p:sp>
            <p:nvSpPr>
              <p:cNvPr id="91" name="直角三角形 90"/>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92" name="直角三角形 91"/>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93" name="正方形/長方形 92"/>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94" name="正方形/長方形 93"/>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grpSp>
        <p:grpSp>
          <p:nvGrpSpPr>
            <p:cNvPr id="74" name="グループ化 73"/>
            <p:cNvGrpSpPr/>
            <p:nvPr userDrawn="1"/>
          </p:nvGrpSpPr>
          <p:grpSpPr>
            <a:xfrm>
              <a:off x="7305638" y="5266273"/>
              <a:ext cx="1343947" cy="1366912"/>
              <a:chOff x="7305639" y="5547570"/>
              <a:chExt cx="1343947" cy="1366912"/>
            </a:xfrm>
            <a:solidFill>
              <a:schemeClr val="accent2">
                <a:lumMod val="50000"/>
              </a:schemeClr>
            </a:solidFill>
          </p:grpSpPr>
          <p:sp>
            <p:nvSpPr>
              <p:cNvPr id="87" name="直角三角形 86"/>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88" name="直角三角形 87"/>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89" name="正方形/長方形 88"/>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90" name="正方形/長方形 89"/>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grpSp>
        <p:grpSp>
          <p:nvGrpSpPr>
            <p:cNvPr id="75" name="グループ化 74"/>
            <p:cNvGrpSpPr/>
            <p:nvPr userDrawn="1"/>
          </p:nvGrpSpPr>
          <p:grpSpPr>
            <a:xfrm>
              <a:off x="7665303" y="3002101"/>
              <a:ext cx="1969480" cy="3253919"/>
              <a:chOff x="7665303" y="3002101"/>
              <a:chExt cx="1969480" cy="3253919"/>
            </a:xfrm>
          </p:grpSpPr>
          <p:sp>
            <p:nvSpPr>
              <p:cNvPr id="85"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86"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grpSp>
        <p:grpSp>
          <p:nvGrpSpPr>
            <p:cNvPr id="76" name="グループ化 75"/>
            <p:cNvGrpSpPr/>
            <p:nvPr userDrawn="1"/>
          </p:nvGrpSpPr>
          <p:grpSpPr>
            <a:xfrm>
              <a:off x="7830833" y="3002102"/>
              <a:ext cx="1639326" cy="1035326"/>
              <a:chOff x="7830833" y="3002102"/>
              <a:chExt cx="1639326" cy="1035326"/>
            </a:xfrm>
          </p:grpSpPr>
          <p:sp>
            <p:nvSpPr>
              <p:cNvPr id="83"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84"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grpSp>
        <p:grpSp>
          <p:nvGrpSpPr>
            <p:cNvPr id="77" name="グループ化 76"/>
            <p:cNvGrpSpPr/>
            <p:nvPr userDrawn="1"/>
          </p:nvGrpSpPr>
          <p:grpSpPr>
            <a:xfrm>
              <a:off x="8239071" y="3682019"/>
              <a:ext cx="821030" cy="821030"/>
              <a:chOff x="11914174" y="3199309"/>
              <a:chExt cx="990518" cy="990518"/>
            </a:xfrm>
          </p:grpSpPr>
          <p:sp>
            <p:nvSpPr>
              <p:cNvPr id="81" name="円/楕円 80"/>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82" name="円/楕円 81"/>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grpSp>
        <p:grpSp>
          <p:nvGrpSpPr>
            <p:cNvPr id="78" name="グループ化 77"/>
            <p:cNvGrpSpPr/>
            <p:nvPr userDrawn="1"/>
          </p:nvGrpSpPr>
          <p:grpSpPr>
            <a:xfrm>
              <a:off x="8562396" y="5264781"/>
              <a:ext cx="174376" cy="1354190"/>
              <a:chOff x="8562396" y="5264781"/>
              <a:chExt cx="174376" cy="1354190"/>
            </a:xfrm>
          </p:grpSpPr>
          <p:sp>
            <p:nvSpPr>
              <p:cNvPr id="79"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80"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grpSp>
      </p:grpSp>
      <p:cxnSp>
        <p:nvCxnSpPr>
          <p:cNvPr id="97" name="直線コネクタ 96"/>
          <p:cNvCxnSpPr/>
          <p:nvPr userDrawn="1"/>
        </p:nvCxnSpPr>
        <p:spPr>
          <a:xfrm flipH="1">
            <a:off x="3174450" y="2464676"/>
            <a:ext cx="9873757" cy="731086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8" name="円/楕円 97"/>
          <p:cNvSpPr/>
          <p:nvPr userDrawn="1"/>
        </p:nvSpPr>
        <p:spPr>
          <a:xfrm>
            <a:off x="6108550" y="7271884"/>
            <a:ext cx="410344" cy="4102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101" name="円/楕円 100"/>
          <p:cNvSpPr/>
          <p:nvPr userDrawn="1"/>
        </p:nvSpPr>
        <p:spPr>
          <a:xfrm>
            <a:off x="11382048" y="3387454"/>
            <a:ext cx="410344" cy="4102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104" name="テキスト プレースホルダー 6"/>
          <p:cNvSpPr>
            <a:spLocks noGrp="1"/>
          </p:cNvSpPr>
          <p:nvPr>
            <p:ph type="body" sz="quarter" idx="21" hasCustomPrompt="1"/>
          </p:nvPr>
        </p:nvSpPr>
        <p:spPr>
          <a:xfrm>
            <a:off x="1336540" y="7139044"/>
            <a:ext cx="4389501" cy="719969"/>
          </a:xfrm>
        </p:spPr>
        <p:txBody>
          <a:bodyPr anchor="ctr">
            <a:noAutofit/>
          </a:bodyPr>
          <a:lstStyle>
            <a:lvl1pPr algn="r">
              <a:defRPr sz="2799" i="0" baseline="0">
                <a:solidFill>
                  <a:schemeClr val="accent1"/>
                </a:solidFill>
                <a:latin typeface="+mj-lt"/>
              </a:defRPr>
            </a:lvl1pPr>
          </a:lstStyle>
          <a:p>
            <a:pPr lvl="0"/>
            <a:r>
              <a:rPr kumimoji="1" lang="en-US" altLang="ja-JP" dirty="0"/>
              <a:t>Text goes here</a:t>
            </a:r>
            <a:endParaRPr kumimoji="1" lang="ja-JP" altLang="en-US" dirty="0"/>
          </a:p>
        </p:txBody>
      </p:sp>
      <p:sp>
        <p:nvSpPr>
          <p:cNvPr id="105" name="テキスト プレースホルダー 6"/>
          <p:cNvSpPr>
            <a:spLocks noGrp="1"/>
          </p:cNvSpPr>
          <p:nvPr>
            <p:ph type="body" sz="quarter" idx="24" hasCustomPrompt="1"/>
          </p:nvPr>
        </p:nvSpPr>
        <p:spPr>
          <a:xfrm>
            <a:off x="6954072" y="7269724"/>
            <a:ext cx="4959953" cy="1695512"/>
          </a:xfrm>
        </p:spPr>
        <p:txBody>
          <a:bodyPr anchor="t">
            <a:noAutofit/>
          </a:bodyPr>
          <a:lstStyle>
            <a:lvl1pPr algn="l">
              <a:defRPr sz="2000" i="0" baseline="0">
                <a:solidFill>
                  <a:schemeClr val="tx2"/>
                </a:solidFill>
                <a:latin typeface="+mj-lt"/>
              </a:defRPr>
            </a:lvl1pPr>
          </a:lstStyle>
          <a:p>
            <a:pPr lvl="0"/>
            <a:r>
              <a:rPr kumimoji="1" lang="en-US" altLang="ja-JP" dirty="0"/>
              <a:t>Text goes here</a:t>
            </a:r>
            <a:endParaRPr kumimoji="1" lang="ja-JP" altLang="en-US" dirty="0"/>
          </a:p>
        </p:txBody>
      </p:sp>
      <p:sp>
        <p:nvSpPr>
          <p:cNvPr id="100" name="円/楕円 99"/>
          <p:cNvSpPr/>
          <p:nvPr userDrawn="1"/>
        </p:nvSpPr>
        <p:spPr>
          <a:xfrm>
            <a:off x="8745299" y="5329669"/>
            <a:ext cx="410344" cy="4102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121" name="テキスト プレースホルダー 6"/>
          <p:cNvSpPr>
            <a:spLocks noGrp="1"/>
          </p:cNvSpPr>
          <p:nvPr>
            <p:ph type="body" sz="quarter" idx="27" hasCustomPrompt="1"/>
          </p:nvPr>
        </p:nvSpPr>
        <p:spPr>
          <a:xfrm>
            <a:off x="6608920" y="3254616"/>
            <a:ext cx="4389501" cy="719969"/>
          </a:xfrm>
        </p:spPr>
        <p:txBody>
          <a:bodyPr anchor="ctr">
            <a:noAutofit/>
          </a:bodyPr>
          <a:lstStyle>
            <a:lvl1pPr algn="r">
              <a:defRPr sz="2799" i="0" baseline="0">
                <a:solidFill>
                  <a:schemeClr val="accent2"/>
                </a:solidFill>
                <a:latin typeface="+mj-lt"/>
              </a:defRPr>
            </a:lvl1pPr>
          </a:lstStyle>
          <a:p>
            <a:pPr lvl="0"/>
            <a:r>
              <a:rPr kumimoji="1" lang="en-US" altLang="ja-JP" dirty="0"/>
              <a:t>Text goes here</a:t>
            </a:r>
            <a:endParaRPr kumimoji="1" lang="ja-JP" altLang="en-US" dirty="0"/>
          </a:p>
        </p:txBody>
      </p:sp>
      <p:sp>
        <p:nvSpPr>
          <p:cNvPr id="122" name="テキスト プレースホルダー 6"/>
          <p:cNvSpPr>
            <a:spLocks noGrp="1"/>
          </p:cNvSpPr>
          <p:nvPr>
            <p:ph type="body" sz="quarter" idx="28" hasCustomPrompt="1"/>
          </p:nvPr>
        </p:nvSpPr>
        <p:spPr>
          <a:xfrm>
            <a:off x="12226453" y="3385295"/>
            <a:ext cx="4959953" cy="1695512"/>
          </a:xfrm>
        </p:spPr>
        <p:txBody>
          <a:bodyPr anchor="t">
            <a:noAutofit/>
          </a:bodyPr>
          <a:lstStyle>
            <a:lvl1pPr algn="l">
              <a:defRPr sz="2000" i="0" baseline="0">
                <a:solidFill>
                  <a:schemeClr val="tx2"/>
                </a:solidFill>
                <a:latin typeface="+mj-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50112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4.16667E-7 -2.40049E-6 L 0.86667 -1.14625 " pathEditMode="relative" rAng="0" ptsTypes="AA">
                                      <p:cBhvr>
                                        <p:cTn id="6" dur="1000" fill="hold"/>
                                        <p:tgtEl>
                                          <p:spTgt spid="70"/>
                                        </p:tgtEl>
                                        <p:attrNameLst>
                                          <p:attrName>ppt_x</p:attrName>
                                          <p:attrName>ppt_y</p:attrName>
                                        </p:attrNameLst>
                                      </p:cBhvr>
                                      <p:rCtr x="43333" y="-57313"/>
                                    </p:animMotion>
                                  </p:childTnLst>
                                </p:cTn>
                              </p:par>
                              <p:par>
                                <p:cTn id="7" presetID="22" presetClass="entr" presetSubtype="4" fill="hold" nodeType="withEffect">
                                  <p:stCondLst>
                                    <p:cond delay="250"/>
                                  </p:stCondLst>
                                  <p:childTnLst>
                                    <p:set>
                                      <p:cBhvr>
                                        <p:cTn id="8" dur="1" fill="hold">
                                          <p:stCondLst>
                                            <p:cond delay="0"/>
                                          </p:stCondLst>
                                        </p:cTn>
                                        <p:tgtEl>
                                          <p:spTgt spid="97"/>
                                        </p:tgtEl>
                                        <p:attrNameLst>
                                          <p:attrName>style.visibility</p:attrName>
                                        </p:attrNameLst>
                                      </p:cBhvr>
                                      <p:to>
                                        <p:strVal val="visible"/>
                                      </p:to>
                                    </p:set>
                                    <p:animEffect transition="in" filter="wipe(down)">
                                      <p:cBhvr>
                                        <p:cTn id="9" dur="500"/>
                                        <p:tgtEl>
                                          <p:spTgt spid="97"/>
                                        </p:tgtEl>
                                      </p:cBhvr>
                                    </p:animEffect>
                                  </p:childTnLst>
                                </p:cTn>
                              </p:par>
                              <p:par>
                                <p:cTn id="10" presetID="10" presetClass="entr" presetSubtype="0" fill="hold" grpId="0" nodeType="withEffect">
                                  <p:stCondLst>
                                    <p:cond delay="35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45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par>
                                <p:cTn id="16" presetID="10" presetClass="entr" presetSubtype="0" fill="hold" grpId="0" nodeType="withEffect">
                                  <p:stCondLst>
                                    <p:cond delay="55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childTnLst>
                          </p:cTn>
                        </p:par>
                        <p:par>
                          <p:cTn id="19" fill="hold">
                            <p:stCondLst>
                              <p:cond delay="1050"/>
                            </p:stCondLst>
                            <p:childTnLst>
                              <p:par>
                                <p:cTn id="20" presetID="2" presetClass="entr" presetSubtype="8" decel="100000" fill="hold" grpId="0" nodeType="afterEffect">
                                  <p:stCondLst>
                                    <p:cond delay="0"/>
                                  </p:stCondLst>
                                  <p:childTnLst>
                                    <p:set>
                                      <p:cBhvr>
                                        <p:cTn id="21" dur="1" fill="hold">
                                          <p:stCondLst>
                                            <p:cond delay="0"/>
                                          </p:stCondLst>
                                        </p:cTn>
                                        <p:tgtEl>
                                          <p:spTgt spid="104">
                                            <p:txEl>
                                              <p:pRg st="0" end="0"/>
                                            </p:txEl>
                                          </p:spTgt>
                                        </p:tgtEl>
                                        <p:attrNameLst>
                                          <p:attrName>style.visibility</p:attrName>
                                        </p:attrNameLst>
                                      </p:cBhvr>
                                      <p:to>
                                        <p:strVal val="visible"/>
                                      </p:to>
                                    </p:set>
                                    <p:anim calcmode="lin" valueType="num">
                                      <p:cBhvr additive="base">
                                        <p:cTn id="22" dur="5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4">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4" decel="100000" fill="hold" nodeType="withEffect">
                                  <p:stCondLst>
                                    <p:cond delay="0"/>
                                  </p:stCondLst>
                                  <p:childTnLst>
                                    <p:set>
                                      <p:cBhvr>
                                        <p:cTn id="25" dur="1" fill="hold">
                                          <p:stCondLst>
                                            <p:cond delay="0"/>
                                          </p:stCondLst>
                                        </p:cTn>
                                        <p:tgtEl>
                                          <p:spTgt spid="108"/>
                                        </p:tgtEl>
                                        <p:attrNameLst>
                                          <p:attrName>style.visibility</p:attrName>
                                        </p:attrNameLst>
                                      </p:cBhvr>
                                      <p:to>
                                        <p:strVal val="visible"/>
                                      </p:to>
                                    </p:set>
                                    <p:anim calcmode="lin" valueType="num">
                                      <p:cBhvr additive="base">
                                        <p:cTn id="26" dur="500" fill="hold"/>
                                        <p:tgtEl>
                                          <p:spTgt spid="108"/>
                                        </p:tgtEl>
                                        <p:attrNameLst>
                                          <p:attrName>ppt_x</p:attrName>
                                        </p:attrNameLst>
                                      </p:cBhvr>
                                      <p:tavLst>
                                        <p:tav tm="0">
                                          <p:val>
                                            <p:strVal val="#ppt_x"/>
                                          </p:val>
                                        </p:tav>
                                        <p:tav tm="100000">
                                          <p:val>
                                            <p:strVal val="#ppt_x"/>
                                          </p:val>
                                        </p:tav>
                                      </p:tavLst>
                                    </p:anim>
                                    <p:anim calcmode="lin" valueType="num">
                                      <p:cBhvr additive="base">
                                        <p:cTn id="27" dur="500" fill="hold"/>
                                        <p:tgtEl>
                                          <p:spTgt spid="108"/>
                                        </p:tgtEl>
                                        <p:attrNameLst>
                                          <p:attrName>ppt_y</p:attrName>
                                        </p:attrNameLst>
                                      </p:cBhvr>
                                      <p:tavLst>
                                        <p:tav tm="0">
                                          <p:val>
                                            <p:strVal val="1+#ppt_h/2"/>
                                          </p:val>
                                        </p:tav>
                                        <p:tav tm="100000">
                                          <p:val>
                                            <p:strVal val="#ppt_y"/>
                                          </p:val>
                                        </p:tav>
                                      </p:tavLst>
                                    </p:anim>
                                  </p:childTnLst>
                                </p:cTn>
                              </p:par>
                            </p:childTnLst>
                          </p:cTn>
                        </p:par>
                        <p:par>
                          <p:cTn id="28" fill="hold">
                            <p:stCondLst>
                              <p:cond delay="1550"/>
                            </p:stCondLst>
                            <p:childTnLst>
                              <p:par>
                                <p:cTn id="29" presetID="22" presetClass="entr" presetSubtype="8" fill="hold" grpId="0" nodeType="afterEffect">
                                  <p:stCondLst>
                                    <p:cond delay="0"/>
                                  </p:stCondLst>
                                  <p:childTnLst>
                                    <p:set>
                                      <p:cBhvr>
                                        <p:cTn id="30" dur="1" fill="hold">
                                          <p:stCondLst>
                                            <p:cond delay="0"/>
                                          </p:stCondLst>
                                        </p:cTn>
                                        <p:tgtEl>
                                          <p:spTgt spid="105">
                                            <p:txEl>
                                              <p:pRg st="0" end="0"/>
                                            </p:txEl>
                                          </p:spTgt>
                                        </p:tgtEl>
                                        <p:attrNameLst>
                                          <p:attrName>style.visibility</p:attrName>
                                        </p:attrNameLst>
                                      </p:cBhvr>
                                      <p:to>
                                        <p:strVal val="visible"/>
                                      </p:to>
                                    </p:set>
                                    <p:animEffect transition="in" filter="wipe(left)">
                                      <p:cBhvr>
                                        <p:cTn id="31" dur="500"/>
                                        <p:tgtEl>
                                          <p:spTgt spid="105">
                                            <p:txEl>
                                              <p:pRg st="0" end="0"/>
                                            </p:txEl>
                                          </p:spTgt>
                                        </p:tgtEl>
                                      </p:cBhvr>
                                    </p:animEffect>
                                  </p:childTnLst>
                                </p:cTn>
                              </p:par>
                            </p:childTnLst>
                          </p:cTn>
                        </p:par>
                        <p:par>
                          <p:cTn id="32" fill="hold">
                            <p:stCondLst>
                              <p:cond delay="2050"/>
                            </p:stCondLst>
                            <p:childTnLst>
                              <p:par>
                                <p:cTn id="33" presetID="2" presetClass="entr" presetSubtype="8" decel="100000" fill="hold" grpId="0" nodeType="afterEffect">
                                  <p:stCondLst>
                                    <p:cond delay="250"/>
                                  </p:stCondLst>
                                  <p:childTnLst>
                                    <p:set>
                                      <p:cBhvr>
                                        <p:cTn id="34" dur="1" fill="hold">
                                          <p:stCondLst>
                                            <p:cond delay="0"/>
                                          </p:stCondLst>
                                        </p:cTn>
                                        <p:tgtEl>
                                          <p:spTgt spid="115">
                                            <p:txEl>
                                              <p:pRg st="0" end="0"/>
                                            </p:txEl>
                                          </p:spTgt>
                                        </p:tgtEl>
                                        <p:attrNameLst>
                                          <p:attrName>style.visibility</p:attrName>
                                        </p:attrNameLst>
                                      </p:cBhvr>
                                      <p:to>
                                        <p:strVal val="visible"/>
                                      </p:to>
                                    </p:set>
                                    <p:anim calcmode="lin" valueType="num">
                                      <p:cBhvr additive="base">
                                        <p:cTn id="35" dur="500" fill="hold"/>
                                        <p:tgtEl>
                                          <p:spTgt spid="115">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50"/>
                                  </p:stCondLst>
                                  <p:childTnLst>
                                    <p:set>
                                      <p:cBhvr>
                                        <p:cTn id="38" dur="1" fill="hold">
                                          <p:stCondLst>
                                            <p:cond delay="0"/>
                                          </p:stCondLst>
                                        </p:cTn>
                                        <p:tgtEl>
                                          <p:spTgt spid="110"/>
                                        </p:tgtEl>
                                        <p:attrNameLst>
                                          <p:attrName>style.visibility</p:attrName>
                                        </p:attrNameLst>
                                      </p:cBhvr>
                                      <p:to>
                                        <p:strVal val="visible"/>
                                      </p:to>
                                    </p:set>
                                    <p:anim calcmode="lin" valueType="num">
                                      <p:cBhvr additive="base">
                                        <p:cTn id="39" dur="500" fill="hold"/>
                                        <p:tgtEl>
                                          <p:spTgt spid="110"/>
                                        </p:tgtEl>
                                        <p:attrNameLst>
                                          <p:attrName>ppt_x</p:attrName>
                                        </p:attrNameLst>
                                      </p:cBhvr>
                                      <p:tavLst>
                                        <p:tav tm="0">
                                          <p:val>
                                            <p:strVal val="#ppt_x"/>
                                          </p:val>
                                        </p:tav>
                                        <p:tav tm="100000">
                                          <p:val>
                                            <p:strVal val="#ppt_x"/>
                                          </p:val>
                                        </p:tav>
                                      </p:tavLst>
                                    </p:anim>
                                    <p:anim calcmode="lin" valueType="num">
                                      <p:cBhvr additive="base">
                                        <p:cTn id="40" dur="500" fill="hold"/>
                                        <p:tgtEl>
                                          <p:spTgt spid="110"/>
                                        </p:tgtEl>
                                        <p:attrNameLst>
                                          <p:attrName>ppt_y</p:attrName>
                                        </p:attrNameLst>
                                      </p:cBhvr>
                                      <p:tavLst>
                                        <p:tav tm="0">
                                          <p:val>
                                            <p:strVal val="1+#ppt_h/2"/>
                                          </p:val>
                                        </p:tav>
                                        <p:tav tm="100000">
                                          <p:val>
                                            <p:strVal val="#ppt_y"/>
                                          </p:val>
                                        </p:tav>
                                      </p:tavLst>
                                    </p:anim>
                                  </p:childTnLst>
                                </p:cTn>
                              </p:par>
                            </p:childTnLst>
                          </p:cTn>
                        </p:par>
                        <p:par>
                          <p:cTn id="41" fill="hold">
                            <p:stCondLst>
                              <p:cond delay="2800"/>
                            </p:stCondLst>
                            <p:childTnLst>
                              <p:par>
                                <p:cTn id="42" presetID="22" presetClass="entr" presetSubtype="8" fill="hold" grpId="0" nodeType="afterEffect">
                                  <p:stCondLst>
                                    <p:cond delay="0"/>
                                  </p:stCondLst>
                                  <p:childTnLst>
                                    <p:set>
                                      <p:cBhvr>
                                        <p:cTn id="43" dur="1" fill="hold">
                                          <p:stCondLst>
                                            <p:cond delay="0"/>
                                          </p:stCondLst>
                                        </p:cTn>
                                        <p:tgtEl>
                                          <p:spTgt spid="116">
                                            <p:txEl>
                                              <p:pRg st="0" end="0"/>
                                            </p:txEl>
                                          </p:spTgt>
                                        </p:tgtEl>
                                        <p:attrNameLst>
                                          <p:attrName>style.visibility</p:attrName>
                                        </p:attrNameLst>
                                      </p:cBhvr>
                                      <p:to>
                                        <p:strVal val="visible"/>
                                      </p:to>
                                    </p:set>
                                    <p:animEffect transition="in" filter="wipe(left)">
                                      <p:cBhvr>
                                        <p:cTn id="44" dur="500"/>
                                        <p:tgtEl>
                                          <p:spTgt spid="116">
                                            <p:txEl>
                                              <p:pRg st="0" end="0"/>
                                            </p:txEl>
                                          </p:spTgt>
                                        </p:tgtEl>
                                      </p:cBhvr>
                                    </p:animEffect>
                                  </p:childTnLst>
                                </p:cTn>
                              </p:par>
                            </p:childTnLst>
                          </p:cTn>
                        </p:par>
                        <p:par>
                          <p:cTn id="45" fill="hold">
                            <p:stCondLst>
                              <p:cond delay="3300"/>
                            </p:stCondLst>
                            <p:childTnLst>
                              <p:par>
                                <p:cTn id="46" presetID="2" presetClass="entr" presetSubtype="8" decel="100000" fill="hold" grpId="0" nodeType="afterEffect">
                                  <p:stCondLst>
                                    <p:cond delay="250"/>
                                  </p:stCondLst>
                                  <p:childTnLst>
                                    <p:set>
                                      <p:cBhvr>
                                        <p:cTn id="47" dur="1" fill="hold">
                                          <p:stCondLst>
                                            <p:cond delay="0"/>
                                          </p:stCondLst>
                                        </p:cTn>
                                        <p:tgtEl>
                                          <p:spTgt spid="121">
                                            <p:txEl>
                                              <p:pRg st="0" end="0"/>
                                            </p:txEl>
                                          </p:spTgt>
                                        </p:tgtEl>
                                        <p:attrNameLst>
                                          <p:attrName>style.visibility</p:attrName>
                                        </p:attrNameLst>
                                      </p:cBhvr>
                                      <p:to>
                                        <p:strVal val="visible"/>
                                      </p:to>
                                    </p:set>
                                    <p:anim calcmode="lin" valueType="num">
                                      <p:cBhvr additive="base">
                                        <p:cTn id="48" dur="5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21">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4" decel="100000" fill="hold" nodeType="withEffect">
                                  <p:stCondLst>
                                    <p:cond delay="250"/>
                                  </p:stCondLst>
                                  <p:childTnLst>
                                    <p:set>
                                      <p:cBhvr>
                                        <p:cTn id="51" dur="1" fill="hold">
                                          <p:stCondLst>
                                            <p:cond delay="0"/>
                                          </p:stCondLst>
                                        </p:cTn>
                                        <p:tgtEl>
                                          <p:spTgt spid="117"/>
                                        </p:tgtEl>
                                        <p:attrNameLst>
                                          <p:attrName>style.visibility</p:attrName>
                                        </p:attrNameLst>
                                      </p:cBhvr>
                                      <p:to>
                                        <p:strVal val="visible"/>
                                      </p:to>
                                    </p:set>
                                    <p:anim calcmode="lin" valueType="num">
                                      <p:cBhvr additive="base">
                                        <p:cTn id="52" dur="500" fill="hold"/>
                                        <p:tgtEl>
                                          <p:spTgt spid="117"/>
                                        </p:tgtEl>
                                        <p:attrNameLst>
                                          <p:attrName>ppt_x</p:attrName>
                                        </p:attrNameLst>
                                      </p:cBhvr>
                                      <p:tavLst>
                                        <p:tav tm="0">
                                          <p:val>
                                            <p:strVal val="#ppt_x"/>
                                          </p:val>
                                        </p:tav>
                                        <p:tav tm="100000">
                                          <p:val>
                                            <p:strVal val="#ppt_x"/>
                                          </p:val>
                                        </p:tav>
                                      </p:tavLst>
                                    </p:anim>
                                    <p:anim calcmode="lin" valueType="num">
                                      <p:cBhvr additive="base">
                                        <p:cTn id="53" dur="500" fill="hold"/>
                                        <p:tgtEl>
                                          <p:spTgt spid="117"/>
                                        </p:tgtEl>
                                        <p:attrNameLst>
                                          <p:attrName>ppt_y</p:attrName>
                                        </p:attrNameLst>
                                      </p:cBhvr>
                                      <p:tavLst>
                                        <p:tav tm="0">
                                          <p:val>
                                            <p:strVal val="1+#ppt_h/2"/>
                                          </p:val>
                                        </p:tav>
                                        <p:tav tm="100000">
                                          <p:val>
                                            <p:strVal val="#ppt_y"/>
                                          </p:val>
                                        </p:tav>
                                      </p:tavLst>
                                    </p:anim>
                                  </p:childTnLst>
                                </p:cTn>
                              </p:par>
                            </p:childTnLst>
                          </p:cTn>
                        </p:par>
                        <p:par>
                          <p:cTn id="54" fill="hold">
                            <p:stCondLst>
                              <p:cond delay="4050"/>
                            </p:stCondLst>
                            <p:childTnLst>
                              <p:par>
                                <p:cTn id="55" presetID="22" presetClass="entr" presetSubtype="8" fill="hold" grpId="0" nodeType="afterEffect">
                                  <p:stCondLst>
                                    <p:cond delay="0"/>
                                  </p:stCondLst>
                                  <p:childTnLst>
                                    <p:set>
                                      <p:cBhvr>
                                        <p:cTn id="56" dur="1" fill="hold">
                                          <p:stCondLst>
                                            <p:cond delay="0"/>
                                          </p:stCondLst>
                                        </p:cTn>
                                        <p:tgtEl>
                                          <p:spTgt spid="122">
                                            <p:txEl>
                                              <p:pRg st="0" end="0"/>
                                            </p:txEl>
                                          </p:spTgt>
                                        </p:tgtEl>
                                        <p:attrNameLst>
                                          <p:attrName>style.visibility</p:attrName>
                                        </p:attrNameLst>
                                      </p:cBhvr>
                                      <p:to>
                                        <p:strVal val="visible"/>
                                      </p:to>
                                    </p:set>
                                    <p:animEffect transition="in" filter="wipe(left)">
                                      <p:cBhvr>
                                        <p:cTn id="57" dur="5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tmplLst>
          <p:tmpl lvl="1">
            <p:tnLst>
              <p:par>
                <p:cTn presetID="2" presetClass="entr" presetSubtype="8" decel="100000" fill="hold" nodeType="afterEffect">
                  <p:stCondLst>
                    <p:cond delay="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fill="hold"/>
                        <p:tgtEl>
                          <p:spTgt spid="115"/>
                        </p:tgtEl>
                        <p:attrNameLst>
                          <p:attrName>ppt_x</p:attrName>
                        </p:attrNameLst>
                      </p:cBhvr>
                      <p:tavLst>
                        <p:tav tm="0">
                          <p:val>
                            <p:strVal val="0-#ppt_w/2"/>
                          </p:val>
                        </p:tav>
                        <p:tav tm="100000">
                          <p:val>
                            <p:strVal val="#ppt_x"/>
                          </p:val>
                        </p:tav>
                      </p:tavLst>
                    </p:anim>
                    <p:anim calcmode="lin" valueType="num">
                      <p:cBhvr additive="base">
                        <p:cTn dur="500" fill="hold"/>
                        <p:tgtEl>
                          <p:spTgt spid="115"/>
                        </p:tgtEl>
                        <p:attrNameLst>
                          <p:attrName>ppt_y</p:attrName>
                        </p:attrNameLst>
                      </p:cBhvr>
                      <p:tavLst>
                        <p:tav tm="0">
                          <p:val>
                            <p:strVal val="#ppt_y"/>
                          </p:val>
                        </p:tav>
                        <p:tav tm="100000">
                          <p:val>
                            <p:strVal val="#ppt_y"/>
                          </p:val>
                        </p:tav>
                      </p:tavLst>
                    </p:anim>
                  </p:childTnLst>
                </p:cTn>
              </p:par>
            </p:tnLst>
          </p:tmpl>
        </p:tmplLst>
      </p:bldP>
      <p:bldP spid="116" grpId="0" build="p">
        <p:tmplLst>
          <p:tmpl lvl="1">
            <p:tnLst>
              <p:par>
                <p:cTn presetID="22" presetClass="entr" presetSubtype="8"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wipe(left)">
                      <p:cBhvr>
                        <p:cTn dur="500"/>
                        <p:tgtEl>
                          <p:spTgt spid="116"/>
                        </p:tgtEl>
                      </p:cBhvr>
                    </p:animEffect>
                  </p:childTnLst>
                </p:cTn>
              </p:par>
            </p:tnLst>
          </p:tmpl>
        </p:tmplLst>
      </p:bldP>
      <p:bldP spid="98" grpId="0" animBg="1"/>
      <p:bldP spid="101" grpId="0" animBg="1"/>
      <p:bldP spid="104" grpId="0" build="p">
        <p:tmplLst>
          <p:tmpl lvl="1">
            <p:tnLst>
              <p:par>
                <p:cTn presetID="2" presetClass="entr" presetSubtype="8" decel="100000"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0-#ppt_w/2"/>
                          </p:val>
                        </p:tav>
                        <p:tav tm="100000">
                          <p:val>
                            <p:strVal val="#ppt_x"/>
                          </p:val>
                        </p:tav>
                      </p:tavLst>
                    </p:anim>
                    <p:anim calcmode="lin" valueType="num">
                      <p:cBhvr additive="base">
                        <p:cTn dur="5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0" grpId="0" animBg="1"/>
      <p:bldP spid="121" grpId="0" build="p">
        <p:tmplLst>
          <p:tmpl lvl="1">
            <p:tnLst>
              <p:par>
                <p:cTn presetID="2" presetClass="entr" presetSubtype="8" decel="100000" fill="hold" nodeType="afterEffect">
                  <p:stCondLst>
                    <p:cond delay="25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fill="hold"/>
                        <p:tgtEl>
                          <p:spTgt spid="121"/>
                        </p:tgtEl>
                        <p:attrNameLst>
                          <p:attrName>ppt_x</p:attrName>
                        </p:attrNameLst>
                      </p:cBhvr>
                      <p:tavLst>
                        <p:tav tm="0">
                          <p:val>
                            <p:strVal val="0-#ppt_w/2"/>
                          </p:val>
                        </p:tav>
                        <p:tav tm="100000">
                          <p:val>
                            <p:strVal val="#ppt_x"/>
                          </p:val>
                        </p:tav>
                      </p:tavLst>
                    </p:anim>
                    <p:anim calcmode="lin" valueType="num">
                      <p:cBhvr additive="base">
                        <p:cTn dur="500" fill="hold"/>
                        <p:tgtEl>
                          <p:spTgt spid="121"/>
                        </p:tgtEl>
                        <p:attrNameLst>
                          <p:attrName>ppt_y</p:attrName>
                        </p:attrNameLst>
                      </p:cBhvr>
                      <p:tavLst>
                        <p:tav tm="0">
                          <p:val>
                            <p:strVal val="#ppt_y"/>
                          </p:val>
                        </p:tav>
                        <p:tav tm="100000">
                          <p:val>
                            <p:strVal val="#ppt_y"/>
                          </p:val>
                        </p:tav>
                      </p:tavLst>
                    </p:anim>
                  </p:childTnLst>
                </p:cTn>
              </p:par>
            </p:tnLst>
          </p:tmpl>
        </p:tmplLst>
      </p:bldP>
      <p:bldP spid="122" grpId="0" build="p">
        <p:tmplLst>
          <p:tmpl lvl="1">
            <p:tnLst>
              <p:par>
                <p:cTn presetID="22" presetClass="entr" presetSubtype="8"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wipe(left)">
                      <p:cBhvr>
                        <p:cTn dur="500"/>
                        <p:tgtEl>
                          <p:spTgt spid="122"/>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 Steps">
    <p:spTree>
      <p:nvGrpSpPr>
        <p:cNvPr id="1" name=""/>
        <p:cNvGrpSpPr/>
        <p:nvPr/>
      </p:nvGrpSpPr>
      <p:grpSpPr>
        <a:xfrm>
          <a:off x="0" y="0"/>
          <a:ext cx="0" cy="0"/>
          <a:chOff x="0" y="0"/>
          <a:chExt cx="0" cy="0"/>
        </a:xfrm>
      </p:grpSpPr>
      <p:sp>
        <p:nvSpPr>
          <p:cNvPr id="25" name="正方形/長方形 24"/>
          <p:cNvSpPr/>
          <p:nvPr userDrawn="1"/>
        </p:nvSpPr>
        <p:spPr>
          <a:xfrm>
            <a:off x="-29724" y="8476445"/>
            <a:ext cx="6677609" cy="720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23" name="直角三角形 22"/>
          <p:cNvSpPr/>
          <p:nvPr userDrawn="1"/>
        </p:nvSpPr>
        <p:spPr>
          <a:xfrm rot="10800000">
            <a:off x="5927389" y="6644412"/>
            <a:ext cx="720497" cy="2552357"/>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2" name="タイトル 1"/>
          <p:cNvSpPr>
            <a:spLocks noGrp="1"/>
          </p:cNvSpPr>
          <p:nvPr>
            <p:ph type="title" hasCustomPrompt="1"/>
          </p:nvPr>
        </p:nvSpPr>
        <p:spPr>
          <a:xfrm>
            <a:off x="475989" y="192899"/>
            <a:ext cx="17336022" cy="1280040"/>
          </a:xfrm>
        </p:spPr>
        <p:txBody>
          <a:bodyPr/>
          <a:lstStyle>
            <a:lvl1pPr>
              <a:defRPr>
                <a:latin typeface="+mj-lt"/>
              </a:defRPr>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lvl1pPr>
              <a:defRPr>
                <a:latin typeface="+mj-lt"/>
              </a:defRPr>
            </a:lvl1pPr>
          </a:lstStyle>
          <a:p>
            <a:endParaRPr lang="ja-JP" altLang="en-US" dirty="0"/>
          </a:p>
        </p:txBody>
      </p:sp>
      <p:sp>
        <p:nvSpPr>
          <p:cNvPr id="4" name="スライド番号プレースホルダー 3"/>
          <p:cNvSpPr>
            <a:spLocks noGrp="1"/>
          </p:cNvSpPr>
          <p:nvPr>
            <p:ph type="sldNum" sz="quarter" idx="11"/>
          </p:nvPr>
        </p:nvSpPr>
        <p:spPr/>
        <p:txBody>
          <a:bodyPr/>
          <a:lstStyle>
            <a:lvl1pPr>
              <a:defRPr>
                <a:latin typeface="+mj-lt"/>
              </a:defRPr>
            </a:lvl1pPr>
          </a:lstStyle>
          <a:p>
            <a:fld id="{E6459DFB-86F3-43FA-8567-2EA6E426AE90}" type="slidenum">
              <a:rPr lang="ja-JP" altLang="en-US" smtClean="0"/>
              <a:pPr/>
              <a:t>‹#›</a:t>
            </a:fld>
            <a:endParaRPr lang="ja-JP" altLang="en-US"/>
          </a:p>
        </p:txBody>
      </p:sp>
      <p:sp>
        <p:nvSpPr>
          <p:cNvPr id="6" name="直角三角形 5"/>
          <p:cNvSpPr/>
          <p:nvPr userDrawn="1"/>
        </p:nvSpPr>
        <p:spPr>
          <a:xfrm rot="10800000">
            <a:off x="5927389" y="6644411"/>
            <a:ext cx="4600535" cy="720323"/>
          </a:xfrm>
          <a:custGeom>
            <a:avLst/>
            <a:gdLst/>
            <a:ahLst/>
            <a:cxn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10" name="直角三角形 9"/>
          <p:cNvSpPr/>
          <p:nvPr userDrawn="1"/>
        </p:nvSpPr>
        <p:spPr>
          <a:xfrm rot="10800000">
            <a:off x="9807428" y="4812378"/>
            <a:ext cx="720497" cy="2552357"/>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13" name="正方形/長方形 12"/>
          <p:cNvSpPr/>
          <p:nvPr userDrawn="1"/>
        </p:nvSpPr>
        <p:spPr>
          <a:xfrm>
            <a:off x="9807426" y="4812376"/>
            <a:ext cx="4600535" cy="720323"/>
          </a:xfrm>
          <a:custGeom>
            <a:avLst/>
            <a:gdLst/>
            <a:ahLst/>
            <a:cxn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14" name="直角三角形 13"/>
          <p:cNvSpPr/>
          <p:nvPr userDrawn="1"/>
        </p:nvSpPr>
        <p:spPr>
          <a:xfrm rot="10800000">
            <a:off x="13687466" y="2980345"/>
            <a:ext cx="720497" cy="2552357"/>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17" name="正方形/長方形 16"/>
          <p:cNvSpPr/>
          <p:nvPr userDrawn="1"/>
        </p:nvSpPr>
        <p:spPr>
          <a:xfrm>
            <a:off x="13687465" y="2980343"/>
            <a:ext cx="4600534" cy="720323"/>
          </a:xfrm>
          <a:custGeom>
            <a:avLst/>
            <a:gdLst/>
            <a:ahLst/>
            <a:cxn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20" name="テキスト ボックス 19"/>
          <p:cNvSpPr txBox="1"/>
          <p:nvPr userDrawn="1"/>
        </p:nvSpPr>
        <p:spPr>
          <a:xfrm>
            <a:off x="6887061" y="7364734"/>
            <a:ext cx="1896673" cy="1938672"/>
          </a:xfrm>
          <a:prstGeom prst="rect">
            <a:avLst/>
          </a:prstGeom>
          <a:noFill/>
        </p:spPr>
        <p:txBody>
          <a:bodyPr wrap="none" rtlCol="0">
            <a:spAutoFit/>
          </a:bodyPr>
          <a:lstStyle/>
          <a:p>
            <a:r>
              <a:rPr kumimoji="1" lang="en-US" altLang="ja-JP" sz="11998" dirty="0">
                <a:solidFill>
                  <a:schemeClr val="accent1">
                    <a:lumMod val="60000"/>
                    <a:lumOff val="40000"/>
                  </a:schemeClr>
                </a:solidFill>
                <a:latin typeface="+mj-lt"/>
                <a:ea typeface="Open Sans Light" panose="020B0306030504020204" pitchFamily="34" charset="0"/>
                <a:cs typeface="Open Sans Light" panose="020B0306030504020204" pitchFamily="34" charset="0"/>
              </a:rPr>
              <a:t>01</a:t>
            </a:r>
            <a:endParaRPr kumimoji="1" lang="ja-JP" altLang="en-US" sz="11998" dirty="0">
              <a:solidFill>
                <a:schemeClr val="accent1">
                  <a:lumMod val="60000"/>
                  <a:lumOff val="40000"/>
                </a:schemeClr>
              </a:solidFill>
              <a:latin typeface="+mj-lt"/>
              <a:cs typeface="Open Sans Light" panose="020B0306030504020204" pitchFamily="34" charset="0"/>
            </a:endParaRPr>
          </a:p>
        </p:txBody>
      </p:sp>
      <p:sp>
        <p:nvSpPr>
          <p:cNvPr id="21" name="テキスト ボックス 20"/>
          <p:cNvSpPr txBox="1"/>
          <p:nvPr userDrawn="1"/>
        </p:nvSpPr>
        <p:spPr>
          <a:xfrm>
            <a:off x="10767735" y="5532699"/>
            <a:ext cx="1896673" cy="1938672"/>
          </a:xfrm>
          <a:prstGeom prst="rect">
            <a:avLst/>
          </a:prstGeom>
          <a:noFill/>
        </p:spPr>
        <p:txBody>
          <a:bodyPr wrap="none" rtlCol="0">
            <a:spAutoFit/>
          </a:bodyPr>
          <a:lstStyle/>
          <a:p>
            <a:r>
              <a:rPr kumimoji="1" lang="en-US" altLang="ja-JP" sz="11998" dirty="0">
                <a:solidFill>
                  <a:schemeClr val="accent3">
                    <a:lumMod val="60000"/>
                    <a:lumOff val="40000"/>
                  </a:schemeClr>
                </a:solidFill>
                <a:latin typeface="+mj-lt"/>
                <a:ea typeface="Open Sans Light" panose="020B0306030504020204" pitchFamily="34" charset="0"/>
                <a:cs typeface="Open Sans Light" panose="020B0306030504020204" pitchFamily="34" charset="0"/>
              </a:rPr>
              <a:t>02</a:t>
            </a:r>
            <a:endParaRPr kumimoji="1" lang="ja-JP" altLang="en-US" sz="11998" dirty="0">
              <a:solidFill>
                <a:schemeClr val="accent3">
                  <a:lumMod val="60000"/>
                  <a:lumOff val="40000"/>
                </a:schemeClr>
              </a:solidFill>
              <a:latin typeface="+mj-lt"/>
              <a:cs typeface="Open Sans Light" panose="020B0306030504020204" pitchFamily="34" charset="0"/>
            </a:endParaRPr>
          </a:p>
        </p:txBody>
      </p:sp>
      <p:sp>
        <p:nvSpPr>
          <p:cNvPr id="22" name="テキスト ボックス 21"/>
          <p:cNvSpPr txBox="1"/>
          <p:nvPr userDrawn="1"/>
        </p:nvSpPr>
        <p:spPr>
          <a:xfrm>
            <a:off x="14648411" y="3700666"/>
            <a:ext cx="1896673" cy="1938672"/>
          </a:xfrm>
          <a:prstGeom prst="rect">
            <a:avLst/>
          </a:prstGeom>
          <a:noFill/>
        </p:spPr>
        <p:txBody>
          <a:bodyPr wrap="none" rtlCol="0">
            <a:spAutoFit/>
          </a:bodyPr>
          <a:lstStyle/>
          <a:p>
            <a:r>
              <a:rPr kumimoji="1" lang="en-US" altLang="ja-JP" sz="11998" dirty="0">
                <a:solidFill>
                  <a:schemeClr val="accent2">
                    <a:lumMod val="60000"/>
                    <a:lumOff val="40000"/>
                  </a:schemeClr>
                </a:solidFill>
                <a:latin typeface="+mj-lt"/>
                <a:ea typeface="Open Sans Light" panose="020B0306030504020204" pitchFamily="34" charset="0"/>
                <a:cs typeface="Open Sans Light" panose="020B0306030504020204" pitchFamily="34" charset="0"/>
              </a:rPr>
              <a:t>03</a:t>
            </a:r>
            <a:endParaRPr kumimoji="1" lang="ja-JP" altLang="en-US" sz="11998" dirty="0">
              <a:solidFill>
                <a:schemeClr val="accent2">
                  <a:lumMod val="60000"/>
                  <a:lumOff val="40000"/>
                </a:schemeClr>
              </a:solidFill>
              <a:latin typeface="+mj-lt"/>
              <a:cs typeface="Open Sans Light" panose="020B0306030504020204" pitchFamily="34" charset="0"/>
            </a:endParaRPr>
          </a:p>
        </p:txBody>
      </p:sp>
      <p:sp>
        <p:nvSpPr>
          <p:cNvPr id="27" name="直角三角形 26"/>
          <p:cNvSpPr/>
          <p:nvPr userDrawn="1"/>
        </p:nvSpPr>
        <p:spPr>
          <a:xfrm>
            <a:off x="9121816" y="6644411"/>
            <a:ext cx="1405051" cy="720323"/>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30" name="直角三角形 26"/>
          <p:cNvSpPr/>
          <p:nvPr userDrawn="1"/>
        </p:nvSpPr>
        <p:spPr>
          <a:xfrm>
            <a:off x="5224863" y="8476445"/>
            <a:ext cx="1405051" cy="720323"/>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31" name="直角三角形 26"/>
          <p:cNvSpPr/>
          <p:nvPr userDrawn="1"/>
        </p:nvSpPr>
        <p:spPr>
          <a:xfrm>
            <a:off x="13002723" y="4807811"/>
            <a:ext cx="1405051" cy="720323"/>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34" name="テキスト プレースホルダー 6"/>
          <p:cNvSpPr>
            <a:spLocks noGrp="1"/>
          </p:cNvSpPr>
          <p:nvPr>
            <p:ph type="body" sz="quarter" idx="21" hasCustomPrompt="1"/>
          </p:nvPr>
        </p:nvSpPr>
        <p:spPr>
          <a:xfrm>
            <a:off x="773791" y="6493218"/>
            <a:ext cx="4851666" cy="719969"/>
          </a:xfrm>
        </p:spPr>
        <p:txBody>
          <a:bodyPr anchor="b">
            <a:noAutofit/>
          </a:bodyPr>
          <a:lstStyle>
            <a:lvl1pPr algn="r">
              <a:defRPr sz="2799" i="0" baseline="0">
                <a:solidFill>
                  <a:schemeClr val="accent1"/>
                </a:solidFill>
                <a:latin typeface="+mj-lt"/>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4" hasCustomPrompt="1"/>
          </p:nvPr>
        </p:nvSpPr>
        <p:spPr>
          <a:xfrm>
            <a:off x="759721" y="7248746"/>
            <a:ext cx="4872466" cy="1223133"/>
          </a:xfrm>
        </p:spPr>
        <p:txBody>
          <a:bodyPr anchor="t">
            <a:noAutofit/>
          </a:bodyPr>
          <a:lstStyle>
            <a:lvl1pPr algn="r">
              <a:defRPr sz="1800" i="0" baseline="0">
                <a:solidFill>
                  <a:schemeClr val="tx2"/>
                </a:solidFill>
                <a:latin typeface="+mj-lt"/>
              </a:defRPr>
            </a:lvl1pPr>
          </a:lstStyle>
          <a:p>
            <a:pPr lvl="0"/>
            <a:r>
              <a:rPr kumimoji="1" lang="en-US" altLang="ja-JP" dirty="0"/>
              <a:t>Text goes here</a:t>
            </a:r>
            <a:endParaRPr kumimoji="1" lang="ja-JP" altLang="en-US" dirty="0"/>
          </a:p>
        </p:txBody>
      </p:sp>
      <p:sp>
        <p:nvSpPr>
          <p:cNvPr id="36" name="正方形/長方形 35"/>
          <p:cNvSpPr/>
          <p:nvPr userDrawn="1"/>
        </p:nvSpPr>
        <p:spPr>
          <a:xfrm>
            <a:off x="2251522" y="7151353"/>
            <a:ext cx="3240641" cy="71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39" name="テキスト プレースホルダー 6"/>
          <p:cNvSpPr>
            <a:spLocks noGrp="1"/>
          </p:cNvSpPr>
          <p:nvPr>
            <p:ph type="body" sz="quarter" idx="25" hasCustomPrompt="1"/>
          </p:nvPr>
        </p:nvSpPr>
        <p:spPr>
          <a:xfrm>
            <a:off x="4682604" y="4667783"/>
            <a:ext cx="4851666" cy="719969"/>
          </a:xfrm>
        </p:spPr>
        <p:txBody>
          <a:bodyPr anchor="b">
            <a:noAutofit/>
          </a:bodyPr>
          <a:lstStyle>
            <a:lvl1pPr algn="r">
              <a:defRPr sz="2799" i="0" baseline="0">
                <a:solidFill>
                  <a:schemeClr val="accent3"/>
                </a:solidFill>
                <a:latin typeface="+mj-lt"/>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4668535" y="5423310"/>
            <a:ext cx="4872466" cy="1223133"/>
          </a:xfrm>
        </p:spPr>
        <p:txBody>
          <a:bodyPr anchor="t">
            <a:noAutofit/>
          </a:bodyPr>
          <a:lstStyle>
            <a:lvl1pPr algn="r">
              <a:defRPr sz="1800" i="0" baseline="0">
                <a:solidFill>
                  <a:schemeClr val="tx2"/>
                </a:solidFill>
                <a:latin typeface="+mj-lt"/>
              </a:defRPr>
            </a:lvl1pPr>
          </a:lstStyle>
          <a:p>
            <a:pPr lvl="0"/>
            <a:r>
              <a:rPr kumimoji="1" lang="en-US" altLang="ja-JP" dirty="0"/>
              <a:t>Text goes here</a:t>
            </a:r>
            <a:endParaRPr kumimoji="1" lang="ja-JP" altLang="en-US" dirty="0"/>
          </a:p>
        </p:txBody>
      </p:sp>
      <p:sp>
        <p:nvSpPr>
          <p:cNvPr id="41" name="正方形/長方形 40"/>
          <p:cNvSpPr/>
          <p:nvPr userDrawn="1"/>
        </p:nvSpPr>
        <p:spPr>
          <a:xfrm>
            <a:off x="6160336" y="5325917"/>
            <a:ext cx="3240641" cy="71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
        <p:nvSpPr>
          <p:cNvPr id="42" name="テキスト プレースホルダー 6"/>
          <p:cNvSpPr>
            <a:spLocks noGrp="1"/>
          </p:cNvSpPr>
          <p:nvPr>
            <p:ph type="body" sz="quarter" idx="27" hasCustomPrompt="1"/>
          </p:nvPr>
        </p:nvSpPr>
        <p:spPr>
          <a:xfrm>
            <a:off x="8565622" y="2829150"/>
            <a:ext cx="4851666" cy="719969"/>
          </a:xfrm>
        </p:spPr>
        <p:txBody>
          <a:bodyPr anchor="b">
            <a:noAutofit/>
          </a:bodyPr>
          <a:lstStyle>
            <a:lvl1pPr algn="r">
              <a:defRPr sz="2799" i="0" baseline="0">
                <a:solidFill>
                  <a:schemeClr val="accent2"/>
                </a:solidFill>
                <a:latin typeface="+mj-lt"/>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8" hasCustomPrompt="1"/>
          </p:nvPr>
        </p:nvSpPr>
        <p:spPr>
          <a:xfrm>
            <a:off x="8551553" y="3584678"/>
            <a:ext cx="4872466" cy="1223133"/>
          </a:xfrm>
        </p:spPr>
        <p:txBody>
          <a:bodyPr anchor="t">
            <a:noAutofit/>
          </a:bodyPr>
          <a:lstStyle>
            <a:lvl1pPr algn="r">
              <a:defRPr sz="1800" i="0" baseline="0">
                <a:solidFill>
                  <a:schemeClr val="tx2"/>
                </a:solidFill>
                <a:latin typeface="+mj-lt"/>
              </a:defRPr>
            </a:lvl1pPr>
          </a:lstStyle>
          <a:p>
            <a:pPr lvl="0"/>
            <a:r>
              <a:rPr kumimoji="1" lang="en-US" altLang="ja-JP" dirty="0"/>
              <a:t>Text goes here</a:t>
            </a:r>
            <a:endParaRPr kumimoji="1" lang="ja-JP" altLang="en-US" dirty="0"/>
          </a:p>
        </p:txBody>
      </p:sp>
      <p:sp>
        <p:nvSpPr>
          <p:cNvPr id="44" name="正方形/長方形 43"/>
          <p:cNvSpPr/>
          <p:nvPr userDrawn="1"/>
        </p:nvSpPr>
        <p:spPr>
          <a:xfrm>
            <a:off x="10043354" y="3487285"/>
            <a:ext cx="3240641" cy="71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99">
              <a:latin typeface="+mj-lt"/>
            </a:endParaRPr>
          </a:p>
        </p:txBody>
      </p:sp>
    </p:spTree>
    <p:extLst>
      <p:ext uri="{BB962C8B-B14F-4D97-AF65-F5344CB8AC3E}">
        <p14:creationId xmlns:p14="http://schemas.microsoft.com/office/powerpoint/2010/main" val="325766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1500"/>
                            </p:stCondLst>
                            <p:childTnLst>
                              <p:par>
                                <p:cTn id="22" presetID="2" presetClass="entr" presetSubtype="8" decel="100000" fill="hold" grpId="0" nodeType="afterEffect">
                                  <p:stCondLst>
                                    <p:cond delay="0"/>
                                  </p:stCondLst>
                                  <p:childTnLst>
                                    <p:set>
                                      <p:cBhvr>
                                        <p:cTn id="23" dur="1" fill="hold">
                                          <p:stCondLst>
                                            <p:cond delay="0"/>
                                          </p:stCondLst>
                                        </p:cTn>
                                        <p:tgtEl>
                                          <p:spTgt spid="34">
                                            <p:txEl>
                                              <p:pRg st="0" end="0"/>
                                            </p:txEl>
                                          </p:spTgt>
                                        </p:tgtEl>
                                        <p:attrNameLst>
                                          <p:attrName>style.visibility</p:attrName>
                                        </p:attrNameLst>
                                      </p:cBhvr>
                                      <p:to>
                                        <p:strVal val="visible"/>
                                      </p:to>
                                    </p:set>
                                    <p:anim calcmode="lin" valueType="num">
                                      <p:cBhvr additive="base">
                                        <p:cTn id="2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4">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0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2100"/>
                            </p:stCondLst>
                            <p:childTnLst>
                              <p:par>
                                <p:cTn id="31" presetID="22" presetClass="entr" presetSubtype="8" fill="hold" grpId="0" nodeType="after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Effect transition="in" filter="wipe(left)">
                                      <p:cBhvr>
                                        <p:cTn id="33" dur="500"/>
                                        <p:tgtEl>
                                          <p:spTgt spid="35">
                                            <p:txEl>
                                              <p:pRg st="0" end="0"/>
                                            </p:txEl>
                                          </p:spTgt>
                                        </p:tgtEl>
                                      </p:cBhvr>
                                    </p:animEffect>
                                  </p:childTnLst>
                                </p:cTn>
                              </p:par>
                              <p:par>
                                <p:cTn id="34" presetID="22" presetClass="entr" presetSubtype="4"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grpId="0" nodeType="withEffect">
                                  <p:stCondLst>
                                    <p:cond delay="75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par>
                                <p:cTn id="40" presetID="22" presetClass="entr" presetSubtype="8" fill="hold" grpId="0" nodeType="withEffect">
                                  <p:stCondLst>
                                    <p:cond delay="100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p:stCondLst>
                              <p:cond delay="36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4100"/>
                            </p:stCondLst>
                            <p:childTnLst>
                              <p:par>
                                <p:cTn id="48" presetID="2" presetClass="entr" presetSubtype="8" decel="100000" fill="hold" grpId="0" nodeType="afterEffect">
                                  <p:stCondLst>
                                    <p:cond delay="0"/>
                                  </p:stCondLst>
                                  <p:childTnLst>
                                    <p:set>
                                      <p:cBhvr>
                                        <p:cTn id="49" dur="1" fill="hold">
                                          <p:stCondLst>
                                            <p:cond delay="0"/>
                                          </p:stCondLst>
                                        </p:cTn>
                                        <p:tgtEl>
                                          <p:spTgt spid="39">
                                            <p:txEl>
                                              <p:pRg st="0" end="0"/>
                                            </p:txEl>
                                          </p:spTgt>
                                        </p:tgtEl>
                                        <p:attrNameLst>
                                          <p:attrName>style.visibility</p:attrName>
                                        </p:attrNameLst>
                                      </p:cBhvr>
                                      <p:to>
                                        <p:strVal val="visible"/>
                                      </p:to>
                                    </p:set>
                                    <p:anim calcmode="lin" valueType="num">
                                      <p:cBhvr additive="base">
                                        <p:cTn id="50"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9">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8" decel="100000" fill="hold" grpId="0" nodeType="withEffect">
                                  <p:stCondLst>
                                    <p:cond delay="10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0-#ppt_w/2"/>
                                          </p:val>
                                        </p:tav>
                                        <p:tav tm="100000">
                                          <p:val>
                                            <p:strVal val="#ppt_x"/>
                                          </p:val>
                                        </p:tav>
                                      </p:tavLst>
                                    </p:anim>
                                    <p:anim calcmode="lin" valueType="num">
                                      <p:cBhvr additive="base">
                                        <p:cTn id="55" dur="500" fill="hold"/>
                                        <p:tgtEl>
                                          <p:spTgt spid="41"/>
                                        </p:tgtEl>
                                        <p:attrNameLst>
                                          <p:attrName>ppt_y</p:attrName>
                                        </p:attrNameLst>
                                      </p:cBhvr>
                                      <p:tavLst>
                                        <p:tav tm="0">
                                          <p:val>
                                            <p:strVal val="#ppt_y"/>
                                          </p:val>
                                        </p:tav>
                                        <p:tav tm="100000">
                                          <p:val>
                                            <p:strVal val="#ppt_y"/>
                                          </p:val>
                                        </p:tav>
                                      </p:tavLst>
                                    </p:anim>
                                  </p:childTnLst>
                                </p:cTn>
                              </p:par>
                            </p:childTnLst>
                          </p:cTn>
                        </p:par>
                        <p:par>
                          <p:cTn id="56" fill="hold">
                            <p:stCondLst>
                              <p:cond delay="4700"/>
                            </p:stCondLst>
                            <p:childTnLst>
                              <p:par>
                                <p:cTn id="57" presetID="22" presetClass="entr" presetSubtype="8" fill="hold" grpId="0" nodeType="afterEffect">
                                  <p:stCondLst>
                                    <p:cond delay="0"/>
                                  </p:stCondLst>
                                  <p:childTnLst>
                                    <p:set>
                                      <p:cBhvr>
                                        <p:cTn id="58" dur="1" fill="hold">
                                          <p:stCondLst>
                                            <p:cond delay="0"/>
                                          </p:stCondLst>
                                        </p:cTn>
                                        <p:tgtEl>
                                          <p:spTgt spid="40">
                                            <p:txEl>
                                              <p:pRg st="0" end="0"/>
                                            </p:txEl>
                                          </p:spTgt>
                                        </p:tgtEl>
                                        <p:attrNameLst>
                                          <p:attrName>style.visibility</p:attrName>
                                        </p:attrNameLst>
                                      </p:cBhvr>
                                      <p:to>
                                        <p:strVal val="visible"/>
                                      </p:to>
                                    </p:set>
                                    <p:animEffect transition="in" filter="wipe(left)">
                                      <p:cBhvr>
                                        <p:cTn id="59" dur="500"/>
                                        <p:tgtEl>
                                          <p:spTgt spid="40">
                                            <p:txEl>
                                              <p:pRg st="0" end="0"/>
                                            </p:txEl>
                                          </p:spTgt>
                                        </p:tgtEl>
                                      </p:cBhvr>
                                    </p:animEffect>
                                  </p:childTnLst>
                                </p:cTn>
                              </p:par>
                              <p:par>
                                <p:cTn id="60" presetID="22" presetClass="entr" presetSubtype="4" fill="hold" grpId="0" nodeType="withEffect">
                                  <p:stCondLst>
                                    <p:cond delay="125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par>
                                <p:cTn id="63" presetID="22" presetClass="entr" presetSubtype="4" fill="hold" grpId="0" nodeType="withEffect">
                                  <p:stCondLst>
                                    <p:cond delay="125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500"/>
                                        <p:tgtEl>
                                          <p:spTgt spid="31"/>
                                        </p:tgtEl>
                                      </p:cBhvr>
                                    </p:animEffect>
                                  </p:childTnLst>
                                </p:cTn>
                              </p:par>
                              <p:par>
                                <p:cTn id="66" presetID="22" presetClass="entr" presetSubtype="8" fill="hold" grpId="0" nodeType="withEffect">
                                  <p:stCondLst>
                                    <p:cond delay="150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500"/>
                                        <p:tgtEl>
                                          <p:spTgt spid="17"/>
                                        </p:tgtEl>
                                      </p:cBhvr>
                                    </p:animEffect>
                                  </p:childTnLst>
                                </p:cTn>
                              </p:par>
                            </p:childTnLst>
                          </p:cTn>
                        </p:par>
                        <p:par>
                          <p:cTn id="69" fill="hold">
                            <p:stCondLst>
                              <p:cond delay="6700"/>
                            </p:stCondLst>
                            <p:childTnLst>
                              <p:par>
                                <p:cTn id="70" presetID="10"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par>
                          <p:cTn id="73" fill="hold">
                            <p:stCondLst>
                              <p:cond delay="7200"/>
                            </p:stCondLst>
                            <p:childTnLst>
                              <p:par>
                                <p:cTn id="74" presetID="2" presetClass="entr" presetSubtype="8" decel="100000" fill="hold" grpId="0" nodeType="afterEffect">
                                  <p:stCondLst>
                                    <p:cond delay="0"/>
                                  </p:stCondLst>
                                  <p:childTnLst>
                                    <p:set>
                                      <p:cBhvr>
                                        <p:cTn id="75" dur="1" fill="hold">
                                          <p:stCondLst>
                                            <p:cond delay="0"/>
                                          </p:stCondLst>
                                        </p:cTn>
                                        <p:tgtEl>
                                          <p:spTgt spid="42">
                                            <p:txEl>
                                              <p:pRg st="0" end="0"/>
                                            </p:txEl>
                                          </p:spTgt>
                                        </p:tgtEl>
                                        <p:attrNameLst>
                                          <p:attrName>style.visibility</p:attrName>
                                        </p:attrNameLst>
                                      </p:cBhvr>
                                      <p:to>
                                        <p:strVal val="visible"/>
                                      </p:to>
                                    </p:set>
                                    <p:anim calcmode="lin" valueType="num">
                                      <p:cBhvr additive="base">
                                        <p:cTn id="76"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42">
                                            <p:txEl>
                                              <p:pRg st="0" end="0"/>
                                            </p:txEl>
                                          </p:spTgt>
                                        </p:tgtEl>
                                        <p:attrNameLst>
                                          <p:attrName>ppt_y</p:attrName>
                                        </p:attrNameLst>
                                      </p:cBhvr>
                                      <p:tavLst>
                                        <p:tav tm="0">
                                          <p:val>
                                            <p:strVal val="#ppt_y"/>
                                          </p:val>
                                        </p:tav>
                                        <p:tav tm="100000">
                                          <p:val>
                                            <p:strVal val="#ppt_y"/>
                                          </p:val>
                                        </p:tav>
                                      </p:tavLst>
                                    </p:anim>
                                  </p:childTnLst>
                                </p:cTn>
                              </p:par>
                              <p:par>
                                <p:cTn id="78" presetID="2" presetClass="entr" presetSubtype="8" decel="100000" fill="hold" grpId="0" nodeType="withEffect">
                                  <p:stCondLst>
                                    <p:cond delay="100"/>
                                  </p:stCondLst>
                                  <p:childTnLst>
                                    <p:set>
                                      <p:cBhvr>
                                        <p:cTn id="79" dur="1" fill="hold">
                                          <p:stCondLst>
                                            <p:cond delay="0"/>
                                          </p:stCondLst>
                                        </p:cTn>
                                        <p:tgtEl>
                                          <p:spTgt spid="44"/>
                                        </p:tgtEl>
                                        <p:attrNameLst>
                                          <p:attrName>style.visibility</p:attrName>
                                        </p:attrNameLst>
                                      </p:cBhvr>
                                      <p:to>
                                        <p:strVal val="visible"/>
                                      </p:to>
                                    </p:set>
                                    <p:anim calcmode="lin" valueType="num">
                                      <p:cBhvr additive="base">
                                        <p:cTn id="80" dur="500" fill="hold"/>
                                        <p:tgtEl>
                                          <p:spTgt spid="44"/>
                                        </p:tgtEl>
                                        <p:attrNameLst>
                                          <p:attrName>ppt_x</p:attrName>
                                        </p:attrNameLst>
                                      </p:cBhvr>
                                      <p:tavLst>
                                        <p:tav tm="0">
                                          <p:val>
                                            <p:strVal val="0-#ppt_w/2"/>
                                          </p:val>
                                        </p:tav>
                                        <p:tav tm="100000">
                                          <p:val>
                                            <p:strVal val="#ppt_x"/>
                                          </p:val>
                                        </p:tav>
                                      </p:tavLst>
                                    </p:anim>
                                    <p:anim calcmode="lin" valueType="num">
                                      <p:cBhvr additive="base">
                                        <p:cTn id="81" dur="500" fill="hold"/>
                                        <p:tgtEl>
                                          <p:spTgt spid="44"/>
                                        </p:tgtEl>
                                        <p:attrNameLst>
                                          <p:attrName>ppt_y</p:attrName>
                                        </p:attrNameLst>
                                      </p:cBhvr>
                                      <p:tavLst>
                                        <p:tav tm="0">
                                          <p:val>
                                            <p:strVal val="#ppt_y"/>
                                          </p:val>
                                        </p:tav>
                                        <p:tav tm="100000">
                                          <p:val>
                                            <p:strVal val="#ppt_y"/>
                                          </p:val>
                                        </p:tav>
                                      </p:tavLst>
                                    </p:anim>
                                  </p:childTnLst>
                                </p:cTn>
                              </p:par>
                            </p:childTnLst>
                          </p:cTn>
                        </p:par>
                        <p:par>
                          <p:cTn id="82" fill="hold">
                            <p:stCondLst>
                              <p:cond delay="7800"/>
                            </p:stCondLst>
                            <p:childTnLst>
                              <p:par>
                                <p:cTn id="83" presetID="22" presetClass="entr" presetSubtype="8" fill="hold" grpId="0" nodeType="afterEffect">
                                  <p:stCondLst>
                                    <p:cond delay="0"/>
                                  </p:stCondLst>
                                  <p:childTnLst>
                                    <p:set>
                                      <p:cBhvr>
                                        <p:cTn id="84" dur="1" fill="hold">
                                          <p:stCondLst>
                                            <p:cond delay="0"/>
                                          </p:stCondLst>
                                        </p:cTn>
                                        <p:tgtEl>
                                          <p:spTgt spid="43">
                                            <p:txEl>
                                              <p:pRg st="0" end="0"/>
                                            </p:txEl>
                                          </p:spTgt>
                                        </p:tgtEl>
                                        <p:attrNameLst>
                                          <p:attrName>style.visibility</p:attrName>
                                        </p:attrNameLst>
                                      </p:cBhvr>
                                      <p:to>
                                        <p:strVal val="visible"/>
                                      </p:to>
                                    </p:set>
                                    <p:animEffect transition="in" filter="wipe(left)">
                                      <p:cBhvr>
                                        <p:cTn id="85"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6" grpId="0" animBg="1"/>
      <p:bldP spid="10" grpId="0" animBg="1"/>
      <p:bldP spid="13" grpId="0" animBg="1"/>
      <p:bldP spid="14" grpId="0" animBg="1"/>
      <p:bldP spid="17" grpId="0" animBg="1"/>
      <p:bldP spid="20" grpId="0"/>
      <p:bldP spid="21" grpId="0"/>
      <p:bldP spid="22" grpId="0"/>
      <p:bldP spid="27" grpId="0" animBg="1"/>
      <p:bldP spid="30" grpId="0" animBg="1"/>
      <p:bldP spid="31" grpId="0" animBg="1"/>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animBg="1"/>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grpSp>
        <p:nvGrpSpPr>
          <p:cNvPr id="8" name="グループ化 7"/>
          <p:cNvGrpSpPr/>
          <p:nvPr userDrawn="1"/>
        </p:nvGrpSpPr>
        <p:grpSpPr>
          <a:xfrm>
            <a:off x="5823561" y="4418122"/>
            <a:ext cx="1940630" cy="72008"/>
            <a:chOff x="6119664" y="3270498"/>
            <a:chExt cx="1940630" cy="72008"/>
          </a:xfrm>
        </p:grpSpPr>
        <p:sp>
          <p:nvSpPr>
            <p:cNvPr id="10" name="正方形/長方形 9"/>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6057900" y="9582811"/>
            <a:ext cx="6172200" cy="547603"/>
          </a:xfrm>
          <a:prstGeom prst="rect">
            <a:avLst/>
          </a:prstGeom>
        </p:spPr>
        <p:txBody>
          <a:bodyPr/>
          <a:lstStyle>
            <a:lvl1pPr algn="ctr">
              <a:defRPr/>
            </a:lvl1pPr>
          </a:lstStyle>
          <a:p>
            <a:endParaRPr lang="en-US" dirty="0"/>
          </a:p>
        </p:txBody>
      </p:sp>
      <p:sp>
        <p:nvSpPr>
          <p:cNvPr id="4" name="スライド番号プレースホルダー 3"/>
          <p:cNvSpPr>
            <a:spLocks noGrp="1"/>
          </p:cNvSpPr>
          <p:nvPr>
            <p:ph type="sldNum" sz="quarter" idx="11"/>
          </p:nvPr>
        </p:nvSpPr>
        <p:spPr>
          <a:xfrm>
            <a:off x="17110868" y="9600055"/>
            <a:ext cx="1176775" cy="489036"/>
          </a:xfrm>
          <a:prstGeom prst="rect">
            <a:avLst/>
          </a:prstGeom>
        </p:spPr>
        <p:txBody>
          <a:bodyPr/>
          <a:lstStyle/>
          <a:p>
            <a:fld id="{03EB59E2-90B9-4CD3-AC74-D672227E13C3}" type="slidenum">
              <a:rPr lang="en-US" smtClean="0"/>
              <a:pPr/>
              <a:t>‹#›</a:t>
            </a:fld>
            <a:endParaRPr lang="en-US" dirty="0"/>
          </a:p>
        </p:txBody>
      </p:sp>
      <p:sp>
        <p:nvSpPr>
          <p:cNvPr id="13" name="テキスト プレースホルダー 12"/>
          <p:cNvSpPr>
            <a:spLocks noGrp="1"/>
          </p:cNvSpPr>
          <p:nvPr>
            <p:ph type="body" sz="quarter" idx="12" hasCustomPrompt="1"/>
          </p:nvPr>
        </p:nvSpPr>
        <p:spPr>
          <a:xfrm>
            <a:off x="5712608" y="4698914"/>
            <a:ext cx="8545863"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3" hasCustomPrompt="1"/>
          </p:nvPr>
        </p:nvSpPr>
        <p:spPr>
          <a:xfrm>
            <a:off x="5712608" y="3578967"/>
            <a:ext cx="8545863" cy="747032"/>
          </a:xfrm>
        </p:spPr>
        <p:txBody>
          <a:bodyPr anchor="ctr">
            <a:noAutofit/>
          </a:bodyPr>
          <a:lstStyle>
            <a:lvl1pP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 name="円/楕円 4"/>
          <p:cNvSpPr/>
          <p:nvPr userDrawn="1"/>
        </p:nvSpPr>
        <p:spPr>
          <a:xfrm>
            <a:off x="4156530" y="2953658"/>
            <a:ext cx="1391649" cy="1117600"/>
          </a:xfrm>
          <a:custGeom>
            <a:avLst/>
            <a:gdLst/>
            <a:ahLst/>
            <a:cxnLst/>
            <a:rect l="l" t="t" r="r" b="b"/>
            <a:pathLst>
              <a:path w="1391649" h="1117600">
                <a:moveTo>
                  <a:pt x="641350" y="0"/>
                </a:moveTo>
                <a:cubicBezTo>
                  <a:pt x="995558" y="0"/>
                  <a:pt x="1282700" y="250183"/>
                  <a:pt x="1282700" y="558800"/>
                </a:cubicBezTo>
                <a:cubicBezTo>
                  <a:pt x="1282700" y="678010"/>
                  <a:pt x="1239857" y="788500"/>
                  <a:pt x="1166143" y="878649"/>
                </a:cubicBezTo>
                <a:cubicBezTo>
                  <a:pt x="1228612" y="951179"/>
                  <a:pt x="1306525" y="1002662"/>
                  <a:pt x="1391649" y="1064962"/>
                </a:cubicBezTo>
                <a:lnTo>
                  <a:pt x="1016117" y="1010533"/>
                </a:lnTo>
                <a:cubicBezTo>
                  <a:pt x="911360" y="1078369"/>
                  <a:pt x="781613" y="1117600"/>
                  <a:pt x="641350" y="1117600"/>
                </a:cubicBezTo>
                <a:cubicBezTo>
                  <a:pt x="287142" y="1117600"/>
                  <a:pt x="0" y="867417"/>
                  <a:pt x="0" y="558800"/>
                </a:cubicBezTo>
                <a:cubicBezTo>
                  <a:pt x="0" y="250183"/>
                  <a:pt x="287142" y="0"/>
                  <a:pt x="641350" y="0"/>
                </a:cubicBezTo>
                <a:close/>
              </a:path>
            </a:pathLst>
          </a:cu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51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iterate type="wd">
                                    <p:tmPct val="10000"/>
                                  </p:iterate>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75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4" decel="100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4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5"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10" name="正方形/長方形 9"/>
          <p:cNvSpPr/>
          <p:nvPr userDrawn="1"/>
        </p:nvSpPr>
        <p:spPr>
          <a:xfrm>
            <a:off x="7396828" y="496966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751137" y="496966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8043695" y="496966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userDrawn="1">
            <p:ph type="ftr" sz="quarter" idx="10"/>
          </p:nvPr>
        </p:nvSpPr>
        <p:spPr>
          <a:xfrm>
            <a:off x="6057900" y="9582811"/>
            <a:ext cx="6172200" cy="547603"/>
          </a:xfrm>
          <a:prstGeom prst="rect">
            <a:avLst/>
          </a:prstGeom>
        </p:spPr>
        <p:txBody>
          <a:bodyPr/>
          <a:lstStyle>
            <a:lvl1pPr algn="ctr">
              <a:defRPr/>
            </a:lvl1pPr>
          </a:lstStyle>
          <a:p>
            <a:endParaRPr lang="en-US" dirty="0"/>
          </a:p>
        </p:txBody>
      </p:sp>
      <p:sp>
        <p:nvSpPr>
          <p:cNvPr id="4" name="スライド番号プレースホルダー 3"/>
          <p:cNvSpPr>
            <a:spLocks noGrp="1"/>
          </p:cNvSpPr>
          <p:nvPr userDrawn="1">
            <p:ph type="sldNum" sz="quarter" idx="11"/>
          </p:nvPr>
        </p:nvSpPr>
        <p:spPr>
          <a:xfrm>
            <a:off x="17110868" y="9600055"/>
            <a:ext cx="1176775" cy="489036"/>
          </a:xfrm>
          <a:prstGeom prst="rect">
            <a:avLst/>
          </a:prstGeom>
        </p:spPr>
        <p:txBody>
          <a:bodyPr/>
          <a:lstStyle/>
          <a:p>
            <a:fld id="{03EB59E2-90B9-4CD3-AC74-D672227E13C3}" type="slidenum">
              <a:rPr lang="en-US" smtClean="0"/>
              <a:pPr/>
              <a:t>‹#›</a:t>
            </a:fld>
            <a:endParaRPr lang="en-US" dirty="0"/>
          </a:p>
        </p:txBody>
      </p:sp>
      <p:sp>
        <p:nvSpPr>
          <p:cNvPr id="13" name="テキスト プレースホルダー 12"/>
          <p:cNvSpPr>
            <a:spLocks noGrp="1"/>
          </p:cNvSpPr>
          <p:nvPr userDrawn="1">
            <p:ph type="body" sz="quarter" idx="12" hasCustomPrompt="1"/>
          </p:nvPr>
        </p:nvSpPr>
        <p:spPr>
          <a:xfrm>
            <a:off x="6669212" y="5250457"/>
            <a:ext cx="8545863" cy="2366282"/>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userDrawn="1">
            <p:ph type="body" sz="quarter" idx="13" hasCustomPrompt="1"/>
          </p:nvPr>
        </p:nvSpPr>
        <p:spPr>
          <a:xfrm>
            <a:off x="2233749" y="2732842"/>
            <a:ext cx="6574129" cy="2144700"/>
          </a:xfrm>
        </p:spPr>
        <p:txBody>
          <a:bodyPr anchor="b">
            <a:noAutofit/>
          </a:bodyPr>
          <a:lstStyle>
            <a:lvl1pPr algn="r">
              <a:lnSpc>
                <a:spcPct val="100000"/>
              </a:lnSpc>
              <a:spcBef>
                <a:spcPts val="0"/>
              </a:spcBef>
              <a:defRPr sz="72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Tree>
    <p:extLst>
      <p:ext uri="{BB962C8B-B14F-4D97-AF65-F5344CB8AC3E}">
        <p14:creationId xmlns:p14="http://schemas.microsoft.com/office/powerpoint/2010/main" val="28381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iterate type="wd">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900"/>
                            </p:stCondLst>
                            <p:childTnLst>
                              <p:par>
                                <p:cTn id="10" presetID="2" presetClass="entr" presetSubtype="4"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1600"/>
                            </p:stCondLst>
                            <p:childTnLst>
                              <p:par>
                                <p:cTn id="23" presetID="22" presetClass="entr" presetSubtype="8" fill="hold" grpId="0" nodeType="after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3" grpId="0">
        <p:tmplLst>
          <p:tmpl>
            <p:tnLst>
              <p:par>
                <p:cTn presetID="22" presetClass="entr" presetSubtype="8"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正方形/長方形 4"/>
          <p:cNvSpPr/>
          <p:nvPr userDrawn="1"/>
        </p:nvSpPr>
        <p:spPr>
          <a:xfrm>
            <a:off x="0" y="0"/>
            <a:ext cx="18287643" cy="354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6"/>
          <p:cNvSpPr>
            <a:spLocks noGrp="1"/>
          </p:cNvSpPr>
          <p:nvPr>
            <p:ph type="pic" sz="quarter" idx="12" hasCustomPrompt="1"/>
          </p:nvPr>
        </p:nvSpPr>
        <p:spPr>
          <a:xfrm>
            <a:off x="2696029" y="1767115"/>
            <a:ext cx="3548742" cy="3548742"/>
          </a:xfrm>
          <a:solidFill>
            <a:schemeClr val="bg1"/>
          </a:solidFill>
          <a:ln w="57150">
            <a:solidFill>
              <a:schemeClr val="bg1"/>
            </a:solidFill>
          </a:ln>
          <a:effectLst>
            <a:outerShdw sx="102000" sy="102000" algn="ctr" rotWithShape="0">
              <a:prstClr val="black">
                <a:alpha val="15000"/>
              </a:prstClr>
            </a:outerShdw>
          </a:effectLst>
        </p:spPr>
        <p:txBody>
          <a:bodyPr>
            <a:normAutofit/>
          </a:bodyPr>
          <a:lstStyle>
            <a:lvl1pPr>
              <a:defRPr sz="2000" baseline="0"/>
            </a:lvl1pPr>
          </a:lstStyle>
          <a:p>
            <a:r>
              <a:rPr kumimoji="1" lang="en-US" altLang="ja-JP" dirty="0"/>
              <a:t>Insert an image</a:t>
            </a:r>
            <a:endParaRPr kumimoji="1" lang="ja-JP" altLang="en-US" dirty="0"/>
          </a:p>
        </p:txBody>
      </p:sp>
      <p:sp>
        <p:nvSpPr>
          <p:cNvPr id="8" name="テキスト プレースホルダー 12"/>
          <p:cNvSpPr>
            <a:spLocks noGrp="1"/>
          </p:cNvSpPr>
          <p:nvPr>
            <p:ph type="body" sz="quarter" idx="13" hasCustomPrompt="1"/>
          </p:nvPr>
        </p:nvSpPr>
        <p:spPr>
          <a:xfrm>
            <a:off x="6491101" y="2162629"/>
            <a:ext cx="9211879" cy="121919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9" name="テキスト プレースホルダー 12"/>
          <p:cNvSpPr>
            <a:spLocks noGrp="1"/>
          </p:cNvSpPr>
          <p:nvPr>
            <p:ph type="body" sz="quarter" idx="14" hasCustomPrompt="1"/>
          </p:nvPr>
        </p:nvSpPr>
        <p:spPr>
          <a:xfrm>
            <a:off x="6505615" y="3609069"/>
            <a:ext cx="9211879" cy="1340304"/>
          </a:xfrm>
        </p:spPr>
        <p:txBody>
          <a:bodyPr anchor="t">
            <a:noAutofit/>
          </a:bodyPr>
          <a:lstStyle>
            <a:lvl1pPr algn="l">
              <a:lnSpc>
                <a:spcPct val="13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0" name="テキスト プレースホルダー 12"/>
          <p:cNvSpPr>
            <a:spLocks noGrp="1"/>
          </p:cNvSpPr>
          <p:nvPr>
            <p:ph type="body" sz="quarter" idx="15" hasCustomPrompt="1"/>
          </p:nvPr>
        </p:nvSpPr>
        <p:spPr>
          <a:xfrm>
            <a:off x="2696029" y="5544457"/>
            <a:ext cx="13021465" cy="1516966"/>
          </a:xfrm>
        </p:spPr>
        <p:txBody>
          <a:bodyPr>
            <a:normAutofit/>
          </a:bodyPr>
          <a:lstStyle>
            <a:lvl1pPr>
              <a:spcBef>
                <a:spcPts val="0"/>
              </a:spcBef>
              <a:defRPr sz="2000" baseline="0"/>
            </a:lvl1pPr>
          </a:lstStyle>
          <a:p>
            <a:pPr lvl="0"/>
            <a:r>
              <a:rPr kumimoji="1" lang="en-US" altLang="ja-JP" dirty="0"/>
              <a:t>Text goes here</a:t>
            </a:r>
            <a:endParaRPr kumimoji="1" lang="ja-JP" altLang="en-US" dirty="0"/>
          </a:p>
        </p:txBody>
      </p:sp>
      <p:sp>
        <p:nvSpPr>
          <p:cNvPr id="11" name="円/楕円 4"/>
          <p:cNvSpPr/>
          <p:nvPr userDrawn="1"/>
        </p:nvSpPr>
        <p:spPr>
          <a:xfrm>
            <a:off x="1070429" y="7318828"/>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25"/>
          <p:cNvSpPr>
            <a:spLocks noGrp="1"/>
          </p:cNvSpPr>
          <p:nvPr>
            <p:ph type="pic" sz="quarter" idx="16" hasCustomPrompt="1"/>
          </p:nvPr>
        </p:nvSpPr>
        <p:spPr>
          <a:xfrm>
            <a:off x="1323686"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3" name="テキスト プレースホルダー 12"/>
          <p:cNvSpPr>
            <a:spLocks noGrp="1"/>
          </p:cNvSpPr>
          <p:nvPr>
            <p:ph type="body" sz="quarter" idx="17" hasCustomPrompt="1"/>
          </p:nvPr>
        </p:nvSpPr>
        <p:spPr>
          <a:xfrm>
            <a:off x="2349781"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8" hasCustomPrompt="1"/>
          </p:nvPr>
        </p:nvSpPr>
        <p:spPr>
          <a:xfrm>
            <a:off x="2349781"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5" name="円/楕円 4"/>
          <p:cNvSpPr/>
          <p:nvPr userDrawn="1"/>
        </p:nvSpPr>
        <p:spPr>
          <a:xfrm>
            <a:off x="6517930" y="7318828"/>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図プレースホルダー 25"/>
          <p:cNvSpPr>
            <a:spLocks noGrp="1"/>
          </p:cNvSpPr>
          <p:nvPr>
            <p:ph type="pic" sz="quarter" idx="19" hasCustomPrompt="1"/>
          </p:nvPr>
        </p:nvSpPr>
        <p:spPr>
          <a:xfrm>
            <a:off x="6771187"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7" name="テキスト プレースホルダー 12"/>
          <p:cNvSpPr>
            <a:spLocks noGrp="1"/>
          </p:cNvSpPr>
          <p:nvPr>
            <p:ph type="body" sz="quarter" idx="20" hasCustomPrompt="1"/>
          </p:nvPr>
        </p:nvSpPr>
        <p:spPr>
          <a:xfrm>
            <a:off x="7797282"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8" name="テキスト プレースホルダー 12"/>
          <p:cNvSpPr>
            <a:spLocks noGrp="1"/>
          </p:cNvSpPr>
          <p:nvPr>
            <p:ph type="body" sz="quarter" idx="21" hasCustomPrompt="1"/>
          </p:nvPr>
        </p:nvSpPr>
        <p:spPr>
          <a:xfrm>
            <a:off x="7797282"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9" name="円/楕円 4"/>
          <p:cNvSpPr/>
          <p:nvPr userDrawn="1"/>
        </p:nvSpPr>
        <p:spPr>
          <a:xfrm>
            <a:off x="11981156" y="7318828"/>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25"/>
          <p:cNvSpPr>
            <a:spLocks noGrp="1"/>
          </p:cNvSpPr>
          <p:nvPr>
            <p:ph type="pic" sz="quarter" idx="22" hasCustomPrompt="1"/>
          </p:nvPr>
        </p:nvSpPr>
        <p:spPr>
          <a:xfrm>
            <a:off x="12234413"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1" name="テキスト プレースホルダー 12"/>
          <p:cNvSpPr>
            <a:spLocks noGrp="1"/>
          </p:cNvSpPr>
          <p:nvPr>
            <p:ph type="body" sz="quarter" idx="23" hasCustomPrompt="1"/>
          </p:nvPr>
        </p:nvSpPr>
        <p:spPr>
          <a:xfrm>
            <a:off x="13260508"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24" hasCustomPrompt="1"/>
          </p:nvPr>
        </p:nvSpPr>
        <p:spPr>
          <a:xfrm>
            <a:off x="13260508"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Tree>
    <p:extLst>
      <p:ext uri="{BB962C8B-B14F-4D97-AF65-F5344CB8AC3E}">
        <p14:creationId xmlns:p14="http://schemas.microsoft.com/office/powerpoint/2010/main" val="137825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250"/>
                                  </p:stCondLst>
                                  <p:iterate type="wd">
                                    <p:tmPct val="10000"/>
                                  </p:iterate>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650"/>
                            </p:stCondLst>
                            <p:childTnLst>
                              <p:par>
                                <p:cTn id="18" presetID="22" presetClass="entr" presetSubtype="4" fill="hold" grpId="0" nodeType="afterEffect">
                                  <p:stCondLst>
                                    <p:cond delay="0"/>
                                  </p:stCondLst>
                                  <p:iterate type="lt">
                                    <p:tmPct val="3000"/>
                                  </p:iterate>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par>
                          <p:cTn id="21" fill="hold">
                            <p:stCondLst>
                              <p:cond delay="2315"/>
                            </p:stCondLst>
                            <p:childTnLst>
                              <p:par>
                                <p:cTn id="22" presetID="22" presetClass="entr" presetSubtype="8" fill="hold" grpId="0" nodeType="after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065"/>
                            </p:stCondLst>
                            <p:childTnLst>
                              <p:par>
                                <p:cTn id="26" presetID="49" presetClass="entr" presetSubtype="0"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3565"/>
                            </p:stCondLst>
                            <p:childTnLst>
                              <p:par>
                                <p:cTn id="39" presetID="10" presetClass="entr" presetSubtype="0" fill="hold" grpId="0"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500"/>
                                        <p:tgtEl>
                                          <p:spTgt spid="14">
                                            <p:txEl>
                                              <p:pRg st="0" end="0"/>
                                            </p:txEl>
                                          </p:spTgt>
                                        </p:tgtEl>
                                      </p:cBhvr>
                                    </p:animEffect>
                                  </p:childTnLst>
                                </p:cTn>
                              </p:par>
                            </p:childTnLst>
                          </p:cTn>
                        </p:par>
                        <p:par>
                          <p:cTn id="42" fill="hold">
                            <p:stCondLst>
                              <p:cond delay="4065"/>
                            </p:stCondLst>
                            <p:childTnLst>
                              <p:par>
                                <p:cTn id="43" presetID="10" presetClass="entr" presetSubtype="0" fill="hold" grpId="0" nodeType="after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fade">
                                      <p:cBhvr>
                                        <p:cTn id="45" dur="500"/>
                                        <p:tgtEl>
                                          <p:spTgt spid="13">
                                            <p:txEl>
                                              <p:pRg st="0" end="0"/>
                                            </p:txEl>
                                          </p:spTgt>
                                        </p:tgtEl>
                                      </p:cBhvr>
                                    </p:animEffect>
                                  </p:childTnLst>
                                </p:cTn>
                              </p:par>
                            </p:childTnLst>
                          </p:cTn>
                        </p:par>
                        <p:par>
                          <p:cTn id="46" fill="hold">
                            <p:stCondLst>
                              <p:cond delay="4565"/>
                            </p:stCondLst>
                            <p:childTnLst>
                              <p:par>
                                <p:cTn id="47" presetID="49" presetClass="entr" presetSubtype="0" decel="10000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style.rotation</p:attrName>
                                        </p:attrNameLst>
                                      </p:cBhvr>
                                      <p:tavLst>
                                        <p:tav tm="0">
                                          <p:val>
                                            <p:fltVal val="360"/>
                                          </p:val>
                                        </p:tav>
                                        <p:tav tm="100000">
                                          <p:val>
                                            <p:fltVal val="0"/>
                                          </p:val>
                                        </p:tav>
                                      </p:tavLst>
                                    </p:anim>
                                    <p:animEffect transition="in" filter="fade">
                                      <p:cBhvr>
                                        <p:cTn id="52" dur="500"/>
                                        <p:tgtEl>
                                          <p:spTgt spid="15"/>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style.rotation</p:attrName>
                                        </p:attrNameLst>
                                      </p:cBhvr>
                                      <p:tavLst>
                                        <p:tav tm="0">
                                          <p:val>
                                            <p:fltVal val="360"/>
                                          </p:val>
                                        </p:tav>
                                        <p:tav tm="100000">
                                          <p:val>
                                            <p:fltVal val="0"/>
                                          </p:val>
                                        </p:tav>
                                      </p:tavLst>
                                    </p:anim>
                                    <p:animEffect transition="in" filter="fade">
                                      <p:cBhvr>
                                        <p:cTn id="58" dur="500"/>
                                        <p:tgtEl>
                                          <p:spTgt spid="16"/>
                                        </p:tgtEl>
                                      </p:cBhvr>
                                    </p:animEffect>
                                  </p:childTnLst>
                                </p:cTn>
                              </p:par>
                            </p:childTnLst>
                          </p:cTn>
                        </p:par>
                        <p:par>
                          <p:cTn id="59" fill="hold">
                            <p:stCondLst>
                              <p:cond delay="5065"/>
                            </p:stCondLst>
                            <p:childTnLst>
                              <p:par>
                                <p:cTn id="60" presetID="10" presetClass="entr" presetSubtype="0"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fade">
                                      <p:cBhvr>
                                        <p:cTn id="62" dur="500"/>
                                        <p:tgtEl>
                                          <p:spTgt spid="18">
                                            <p:txEl>
                                              <p:pRg st="0" end="0"/>
                                            </p:txEl>
                                          </p:spTgt>
                                        </p:tgtEl>
                                      </p:cBhvr>
                                    </p:animEffect>
                                  </p:childTnLst>
                                </p:cTn>
                              </p:par>
                            </p:childTnLst>
                          </p:cTn>
                        </p:par>
                        <p:par>
                          <p:cTn id="63" fill="hold">
                            <p:stCondLst>
                              <p:cond delay="5565"/>
                            </p:stCondLst>
                            <p:childTnLst>
                              <p:par>
                                <p:cTn id="64" presetID="10" presetClass="entr" presetSubtype="0" fill="hold" grpId="0" nodeType="afterEffect">
                                  <p:stCondLst>
                                    <p:cond delay="0"/>
                                  </p:stCondLst>
                                  <p:childTnLst>
                                    <p:set>
                                      <p:cBhvr>
                                        <p:cTn id="65" dur="1" fill="hold">
                                          <p:stCondLst>
                                            <p:cond delay="0"/>
                                          </p:stCondLst>
                                        </p:cTn>
                                        <p:tgtEl>
                                          <p:spTgt spid="17">
                                            <p:txEl>
                                              <p:pRg st="0" end="0"/>
                                            </p:txEl>
                                          </p:spTgt>
                                        </p:tgtEl>
                                        <p:attrNameLst>
                                          <p:attrName>style.visibility</p:attrName>
                                        </p:attrNameLst>
                                      </p:cBhvr>
                                      <p:to>
                                        <p:strVal val="visible"/>
                                      </p:to>
                                    </p:set>
                                    <p:animEffect transition="in" filter="fade">
                                      <p:cBhvr>
                                        <p:cTn id="66" dur="500"/>
                                        <p:tgtEl>
                                          <p:spTgt spid="17">
                                            <p:txEl>
                                              <p:pRg st="0" end="0"/>
                                            </p:txEl>
                                          </p:spTgt>
                                        </p:tgtEl>
                                      </p:cBhvr>
                                    </p:animEffect>
                                  </p:childTnLst>
                                </p:cTn>
                              </p:par>
                            </p:childTnLst>
                          </p:cTn>
                        </p:par>
                        <p:par>
                          <p:cTn id="67" fill="hold">
                            <p:stCondLst>
                              <p:cond delay="6065"/>
                            </p:stCondLst>
                            <p:childTnLst>
                              <p:par>
                                <p:cTn id="68" presetID="49" presetClass="entr" presetSubtype="0" decel="10000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 calcmode="lin" valueType="num">
                                      <p:cBhvr>
                                        <p:cTn id="72" dur="500" fill="hold"/>
                                        <p:tgtEl>
                                          <p:spTgt spid="19"/>
                                        </p:tgtEl>
                                        <p:attrNameLst>
                                          <p:attrName>style.rotation</p:attrName>
                                        </p:attrNameLst>
                                      </p:cBhvr>
                                      <p:tavLst>
                                        <p:tav tm="0">
                                          <p:val>
                                            <p:fltVal val="360"/>
                                          </p:val>
                                        </p:tav>
                                        <p:tav tm="100000">
                                          <p:val>
                                            <p:fltVal val="0"/>
                                          </p:val>
                                        </p:tav>
                                      </p:tavLst>
                                    </p:anim>
                                    <p:animEffect transition="in" filter="fade">
                                      <p:cBhvr>
                                        <p:cTn id="73" dur="500"/>
                                        <p:tgtEl>
                                          <p:spTgt spid="19"/>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 calcmode="lin" valueType="num">
                                      <p:cBhvr>
                                        <p:cTn id="78" dur="500" fill="hold"/>
                                        <p:tgtEl>
                                          <p:spTgt spid="20"/>
                                        </p:tgtEl>
                                        <p:attrNameLst>
                                          <p:attrName>style.rotation</p:attrName>
                                        </p:attrNameLst>
                                      </p:cBhvr>
                                      <p:tavLst>
                                        <p:tav tm="0">
                                          <p:val>
                                            <p:fltVal val="360"/>
                                          </p:val>
                                        </p:tav>
                                        <p:tav tm="100000">
                                          <p:val>
                                            <p:fltVal val="0"/>
                                          </p:val>
                                        </p:tav>
                                      </p:tavLst>
                                    </p:anim>
                                    <p:animEffect transition="in" filter="fade">
                                      <p:cBhvr>
                                        <p:cTn id="79" dur="500"/>
                                        <p:tgtEl>
                                          <p:spTgt spid="20"/>
                                        </p:tgtEl>
                                      </p:cBhvr>
                                    </p:animEffect>
                                  </p:childTnLst>
                                </p:cTn>
                              </p:par>
                            </p:childTnLst>
                          </p:cTn>
                        </p:par>
                        <p:par>
                          <p:cTn id="80" fill="hold">
                            <p:stCondLst>
                              <p:cond delay="6565"/>
                            </p:stCondLst>
                            <p:childTnLst>
                              <p:par>
                                <p:cTn id="81" presetID="10" presetClass="entr" presetSubtype="0"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fade">
                                      <p:cBhvr>
                                        <p:cTn id="83" dur="500"/>
                                        <p:tgtEl>
                                          <p:spTgt spid="22">
                                            <p:txEl>
                                              <p:pRg st="0" end="0"/>
                                            </p:txEl>
                                          </p:spTgt>
                                        </p:tgtEl>
                                      </p:cBhvr>
                                    </p:animEffect>
                                  </p:childTnLst>
                                </p:cTn>
                              </p:par>
                            </p:childTnLst>
                          </p:cTn>
                        </p:par>
                        <p:par>
                          <p:cTn id="84" fill="hold">
                            <p:stCondLst>
                              <p:cond delay="7065"/>
                            </p:stCondLst>
                            <p:childTnLst>
                              <p:par>
                                <p:cTn id="85" presetID="10" presetClass="entr" presetSubtype="0" fill="hold" grpId="0" nodeType="afterEffect">
                                  <p:stCondLst>
                                    <p:cond delay="0"/>
                                  </p:stCondLst>
                                  <p:childTnLst>
                                    <p:set>
                                      <p:cBhvr>
                                        <p:cTn id="86" dur="1" fill="hold">
                                          <p:stCondLst>
                                            <p:cond delay="0"/>
                                          </p:stCondLst>
                                        </p:cTn>
                                        <p:tgtEl>
                                          <p:spTgt spid="21">
                                            <p:txEl>
                                              <p:pRg st="0" end="0"/>
                                            </p:txEl>
                                          </p:spTgt>
                                        </p:tgtEl>
                                        <p:attrNameLst>
                                          <p:attrName>style.visibility</p:attrName>
                                        </p:attrNameLst>
                                      </p:cBhvr>
                                      <p:to>
                                        <p:strVal val="visible"/>
                                      </p:to>
                                    </p:set>
                                    <p:animEffect transition="in" filter="fade">
                                      <p:cBhvr>
                                        <p:cTn id="8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build="p">
        <p:tmplLst>
          <p:tmpl lvl="1">
            <p:tnLst>
              <p:par>
                <p:cTn presetID="2" presetClass="entr" presetSubtype="3" decel="100000" fill="hold" nodeType="with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9"/>
                        </p:tgtEl>
                        <p:attrNameLst>
                          <p:attrName>style.visibility</p:attrName>
                        </p:attrNameLst>
                      </p:cBhvr>
                      <p:to>
                        <p:strVal val="visible"/>
                      </p:to>
                    </p:set>
                    <p:animEffect transition="in" filter="wipe(down)">
                      <p:cBhvr>
                        <p:cTn dur="500"/>
                        <p:tgtEl>
                          <p:spTgt spid="9"/>
                        </p:tgtEl>
                      </p:cBhvr>
                    </p:animEffect>
                  </p:childTnLst>
                </p:cTn>
              </p:par>
            </p:tnLst>
          </p:tmpl>
        </p:tmplLst>
      </p:bldP>
      <p:bldP spid="10" grpId="0">
        <p:tmplLst>
          <p:tmpl>
            <p:tnLst>
              <p:par>
                <p:cTn presetID="22" presetClass="entr" presetSubtype="8"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92384" y="3528644"/>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92384" y="2539323"/>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1403335" y="3304489"/>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12"/>
          <p:cNvSpPr>
            <a:spLocks noGrp="1"/>
          </p:cNvSpPr>
          <p:nvPr>
            <p:ph type="body" sz="quarter" idx="15" hasCustomPrompt="1"/>
          </p:nvPr>
        </p:nvSpPr>
        <p:spPr>
          <a:xfrm>
            <a:off x="9914348" y="3528644"/>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1" name="テキスト プレースホルダー 12"/>
          <p:cNvSpPr>
            <a:spLocks noGrp="1"/>
          </p:cNvSpPr>
          <p:nvPr>
            <p:ph type="body" sz="quarter" idx="16" hasCustomPrompt="1"/>
          </p:nvPr>
        </p:nvSpPr>
        <p:spPr>
          <a:xfrm>
            <a:off x="9914348" y="2539323"/>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2" name="正方形/長方形 21"/>
          <p:cNvSpPr/>
          <p:nvPr userDrawn="1"/>
        </p:nvSpPr>
        <p:spPr>
          <a:xfrm>
            <a:off x="10025299" y="3304489"/>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12"/>
          <p:cNvSpPr>
            <a:spLocks noGrp="1"/>
          </p:cNvSpPr>
          <p:nvPr>
            <p:ph type="body" sz="quarter" idx="18" hasCustomPrompt="1"/>
          </p:nvPr>
        </p:nvSpPr>
        <p:spPr>
          <a:xfrm>
            <a:off x="1292384" y="6893565"/>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7" name="テキスト プレースホルダー 12"/>
          <p:cNvSpPr>
            <a:spLocks noGrp="1"/>
          </p:cNvSpPr>
          <p:nvPr>
            <p:ph type="body" sz="quarter" idx="19" hasCustomPrompt="1"/>
          </p:nvPr>
        </p:nvSpPr>
        <p:spPr>
          <a:xfrm>
            <a:off x="1292384" y="5904244"/>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8" name="正方形/長方形 37"/>
          <p:cNvSpPr/>
          <p:nvPr userDrawn="1"/>
        </p:nvSpPr>
        <p:spPr>
          <a:xfrm>
            <a:off x="1403335" y="6669410"/>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12"/>
          <p:cNvSpPr>
            <a:spLocks noGrp="1"/>
          </p:cNvSpPr>
          <p:nvPr>
            <p:ph type="body" sz="quarter" idx="21" hasCustomPrompt="1"/>
          </p:nvPr>
        </p:nvSpPr>
        <p:spPr>
          <a:xfrm>
            <a:off x="9914348" y="6893565"/>
            <a:ext cx="7080405"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22" hasCustomPrompt="1"/>
          </p:nvPr>
        </p:nvSpPr>
        <p:spPr>
          <a:xfrm>
            <a:off x="9914348" y="5904244"/>
            <a:ext cx="7080405"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正方形/長方形 42"/>
          <p:cNvSpPr/>
          <p:nvPr userDrawn="1"/>
        </p:nvSpPr>
        <p:spPr>
          <a:xfrm>
            <a:off x="10025299" y="6669410"/>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251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 presetClass="entr" presetSubtype="8" decel="100000" fill="hold" grpId="0" nodeType="afterEffect">
                                  <p:stCondLst>
                                    <p:cond delay="250"/>
                                  </p:stCondLst>
                                  <p:childTnLst>
                                    <p:set>
                                      <p:cBhvr>
                                        <p:cTn id="19" dur="1" fill="hold">
                                          <p:stCondLst>
                                            <p:cond delay="0"/>
                                          </p:stCondLst>
                                        </p:cTn>
                                        <p:tgtEl>
                                          <p:spTgt spid="21">
                                            <p:txEl>
                                              <p:pRg st="0" end="0"/>
                                            </p:txEl>
                                          </p:spTgt>
                                        </p:tgtEl>
                                        <p:attrNameLst>
                                          <p:attrName>style.visibility</p:attrName>
                                        </p:attrNameLst>
                                      </p:cBhvr>
                                      <p:to>
                                        <p:strVal val="visible"/>
                                      </p:to>
                                    </p:set>
                                    <p:anim calcmode="lin" valueType="num">
                                      <p:cBhvr additive="base">
                                        <p:cTn id="20"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1">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250"/>
                            </p:stCondLst>
                            <p:childTnLst>
                              <p:par>
                                <p:cTn id="31" presetID="2" presetClass="entr" presetSubtype="8" decel="100000" fill="hold" grpId="0" nodeType="afterEffect">
                                  <p:stCondLst>
                                    <p:cond delay="250"/>
                                  </p:stCondLst>
                                  <p:childTnLst>
                                    <p:set>
                                      <p:cBhvr>
                                        <p:cTn id="32" dur="1" fill="hold">
                                          <p:stCondLst>
                                            <p:cond delay="0"/>
                                          </p:stCondLst>
                                        </p:cTn>
                                        <p:tgtEl>
                                          <p:spTgt spid="37">
                                            <p:txEl>
                                              <p:pRg st="0" end="0"/>
                                            </p:txEl>
                                          </p:spTgt>
                                        </p:tgtEl>
                                        <p:attrNameLst>
                                          <p:attrName>style.visibility</p:attrName>
                                        </p:attrNameLst>
                                      </p:cBhvr>
                                      <p:to>
                                        <p:strVal val="visible"/>
                                      </p:to>
                                    </p:set>
                                    <p:anim calcmode="lin" valueType="num">
                                      <p:cBhvr additive="base">
                                        <p:cTn id="33"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7">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par>
                          <p:cTn id="43" fill="hold">
                            <p:stCondLst>
                              <p:cond delay="3500"/>
                            </p:stCondLst>
                            <p:childTnLst>
                              <p:par>
                                <p:cTn id="44" presetID="2" presetClass="entr" presetSubtype="8" decel="100000" fill="hold" grpId="0" nodeType="afterEffect">
                                  <p:stCondLst>
                                    <p:cond delay="250"/>
                                  </p:stCondLst>
                                  <p:childTnLst>
                                    <p:set>
                                      <p:cBhvr>
                                        <p:cTn id="45" dur="1" fill="hold">
                                          <p:stCondLst>
                                            <p:cond delay="0"/>
                                          </p:stCondLst>
                                        </p:cTn>
                                        <p:tgtEl>
                                          <p:spTgt spid="42">
                                            <p:txEl>
                                              <p:pRg st="0" end="0"/>
                                            </p:txEl>
                                          </p:spTgt>
                                        </p:tgtEl>
                                        <p:attrNameLst>
                                          <p:attrName>style.visibility</p:attrName>
                                        </p:attrNameLst>
                                      </p:cBhvr>
                                      <p:to>
                                        <p:strVal val="visible"/>
                                      </p:to>
                                    </p:set>
                                    <p:anim calcmode="lin" valueType="num">
                                      <p:cBhvr additive="base">
                                        <p:cTn id="46"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2">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4"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500" fill="hold"/>
                                        <p:tgtEl>
                                          <p:spTgt spid="43"/>
                                        </p:tgtEl>
                                        <p:attrNameLst>
                                          <p:attrName>ppt_x</p:attrName>
                                        </p:attrNameLst>
                                      </p:cBhvr>
                                      <p:tavLst>
                                        <p:tav tm="0">
                                          <p:val>
                                            <p:strVal val="#ppt_x"/>
                                          </p:val>
                                        </p:tav>
                                        <p:tav tm="100000">
                                          <p:val>
                                            <p:strVal val="#ppt_x"/>
                                          </p:val>
                                        </p:tav>
                                      </p:tavLst>
                                    </p:anim>
                                    <p:anim calcmode="lin" valueType="num">
                                      <p:cBhvr additive="base">
                                        <p:cTn id="51" dur="500" fill="hold"/>
                                        <p:tgtEl>
                                          <p:spTgt spid="43"/>
                                        </p:tgtEl>
                                        <p:attrNameLst>
                                          <p:attrName>ppt_y</p:attrName>
                                        </p:attrNameLst>
                                      </p:cBhvr>
                                      <p:tavLst>
                                        <p:tav tm="0">
                                          <p:val>
                                            <p:strVal val="1+#ppt_h/2"/>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20" grpId="0">
        <p:tmplLst>
          <p:tmpl>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build="p">
        <p:tmplLst>
          <p:tmpl lvl="1">
            <p:tnLst>
              <p:par>
                <p:cTn presetID="2" presetClass="entr" presetSubtype="8" decel="10000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animBg="1"/>
      <p:bldP spid="25" grpId="0">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37" grpId="0" build="p">
        <p:tmplLst>
          <p:tmpl lvl="1">
            <p:tnLst>
              <p:par>
                <p:cTn presetID="2" presetClass="entr" presetSubtype="8"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41" grpId="0">
        <p:tmplLst>
          <p:tmpl>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animBg="1"/>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0" y="0"/>
            <a:ext cx="18287643" cy="354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図プレースホルダー 31"/>
          <p:cNvSpPr>
            <a:spLocks noGrp="1"/>
          </p:cNvSpPr>
          <p:nvPr>
            <p:ph type="pic" sz="quarter" idx="32" hasCustomPrompt="1"/>
          </p:nvPr>
        </p:nvSpPr>
        <p:spPr>
          <a:xfrm>
            <a:off x="1217446" y="1271786"/>
            <a:ext cx="6504961" cy="4045273"/>
          </a:xfrm>
          <a:custGeom>
            <a:avLst/>
            <a:gdLst>
              <a:gd name="connsiteX0" fmla="*/ 984238 w 6504961"/>
              <a:gd name="connsiteY0" fmla="*/ 3553896 h 4045273"/>
              <a:gd name="connsiteX1" fmla="*/ 1475615 w 6504961"/>
              <a:gd name="connsiteY1" fmla="*/ 3553896 h 4045273"/>
              <a:gd name="connsiteX2" fmla="*/ 1475615 w 6504961"/>
              <a:gd name="connsiteY2" fmla="*/ 4045273 h 4045273"/>
              <a:gd name="connsiteX3" fmla="*/ 984238 w 6504961"/>
              <a:gd name="connsiteY3" fmla="*/ 4045273 h 4045273"/>
              <a:gd name="connsiteX4" fmla="*/ 0 w 6504961"/>
              <a:gd name="connsiteY4" fmla="*/ 3551920 h 4045273"/>
              <a:gd name="connsiteX5" fmla="*/ 491377 w 6504961"/>
              <a:gd name="connsiteY5" fmla="*/ 3551920 h 4045273"/>
              <a:gd name="connsiteX6" fmla="*/ 491377 w 6504961"/>
              <a:gd name="connsiteY6" fmla="*/ 4043297 h 4045273"/>
              <a:gd name="connsiteX7" fmla="*/ 0 w 6504961"/>
              <a:gd name="connsiteY7" fmla="*/ 4043297 h 4045273"/>
              <a:gd name="connsiteX8" fmla="*/ 492861 w 6504961"/>
              <a:gd name="connsiteY8" fmla="*/ 3060543 h 4045273"/>
              <a:gd name="connsiteX9" fmla="*/ 984238 w 6504961"/>
              <a:gd name="connsiteY9" fmla="*/ 3060543 h 4045273"/>
              <a:gd name="connsiteX10" fmla="*/ 984238 w 6504961"/>
              <a:gd name="connsiteY10" fmla="*/ 3551920 h 4045273"/>
              <a:gd name="connsiteX11" fmla="*/ 492861 w 6504961"/>
              <a:gd name="connsiteY11" fmla="*/ 3551920 h 4045273"/>
              <a:gd name="connsiteX12" fmla="*/ 5518702 w 6504961"/>
              <a:gd name="connsiteY12" fmla="*/ 499760 h 4045273"/>
              <a:gd name="connsiteX13" fmla="*/ 6010079 w 6504961"/>
              <a:gd name="connsiteY13" fmla="*/ 499760 h 4045273"/>
              <a:gd name="connsiteX14" fmla="*/ 6010079 w 6504961"/>
              <a:gd name="connsiteY14" fmla="*/ 991137 h 4045273"/>
              <a:gd name="connsiteX15" fmla="*/ 5518702 w 6504961"/>
              <a:gd name="connsiteY15" fmla="*/ 991137 h 4045273"/>
              <a:gd name="connsiteX16" fmla="*/ 1478583 w 6504961"/>
              <a:gd name="connsiteY16" fmla="*/ 495329 h 4045273"/>
              <a:gd name="connsiteX17" fmla="*/ 5027325 w 6504961"/>
              <a:gd name="connsiteY17" fmla="*/ 495329 h 4045273"/>
              <a:gd name="connsiteX18" fmla="*/ 5027325 w 6504961"/>
              <a:gd name="connsiteY18" fmla="*/ 4044071 h 4045273"/>
              <a:gd name="connsiteX19" fmla="*/ 1478583 w 6504961"/>
              <a:gd name="connsiteY19" fmla="*/ 4044071 h 4045273"/>
              <a:gd name="connsiteX20" fmla="*/ 6010079 w 6504961"/>
              <a:gd name="connsiteY20" fmla="*/ 0 h 4045273"/>
              <a:gd name="connsiteX21" fmla="*/ 6504961 w 6504961"/>
              <a:gd name="connsiteY21" fmla="*/ 0 h 4045273"/>
              <a:gd name="connsiteX22" fmla="*/ 6504961 w 6504961"/>
              <a:gd name="connsiteY22" fmla="*/ 494882 h 4045273"/>
              <a:gd name="connsiteX23" fmla="*/ 6010079 w 6504961"/>
              <a:gd name="connsiteY23" fmla="*/ 494882 h 4045273"/>
              <a:gd name="connsiteX24" fmla="*/ 5027325 w 6504961"/>
              <a:gd name="connsiteY24" fmla="*/ 0 h 4045273"/>
              <a:gd name="connsiteX25" fmla="*/ 5518702 w 6504961"/>
              <a:gd name="connsiteY25" fmla="*/ 0 h 4045273"/>
              <a:gd name="connsiteX26" fmla="*/ 5518702 w 6504961"/>
              <a:gd name="connsiteY26" fmla="*/ 491377 h 4045273"/>
              <a:gd name="connsiteX27" fmla="*/ 5027325 w 6504961"/>
              <a:gd name="connsiteY27" fmla="*/ 491377 h 404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04961" h="4045273">
                <a:moveTo>
                  <a:pt x="984238" y="3553896"/>
                </a:moveTo>
                <a:lnTo>
                  <a:pt x="1475615" y="3553896"/>
                </a:lnTo>
                <a:lnTo>
                  <a:pt x="1475615" y="4045273"/>
                </a:lnTo>
                <a:lnTo>
                  <a:pt x="984238" y="4045273"/>
                </a:lnTo>
                <a:close/>
                <a:moveTo>
                  <a:pt x="0" y="3551920"/>
                </a:moveTo>
                <a:lnTo>
                  <a:pt x="491377" y="3551920"/>
                </a:lnTo>
                <a:lnTo>
                  <a:pt x="491377" y="4043297"/>
                </a:lnTo>
                <a:lnTo>
                  <a:pt x="0" y="4043297"/>
                </a:lnTo>
                <a:close/>
                <a:moveTo>
                  <a:pt x="492861" y="3060543"/>
                </a:moveTo>
                <a:lnTo>
                  <a:pt x="984238" y="3060543"/>
                </a:lnTo>
                <a:lnTo>
                  <a:pt x="984238" y="3551920"/>
                </a:lnTo>
                <a:lnTo>
                  <a:pt x="492861" y="3551920"/>
                </a:lnTo>
                <a:close/>
                <a:moveTo>
                  <a:pt x="5518702" y="499760"/>
                </a:moveTo>
                <a:lnTo>
                  <a:pt x="6010079" y="499760"/>
                </a:lnTo>
                <a:lnTo>
                  <a:pt x="6010079" y="991137"/>
                </a:lnTo>
                <a:lnTo>
                  <a:pt x="5518702" y="991137"/>
                </a:lnTo>
                <a:close/>
                <a:moveTo>
                  <a:pt x="1478583" y="495329"/>
                </a:moveTo>
                <a:lnTo>
                  <a:pt x="5027325" y="495329"/>
                </a:lnTo>
                <a:lnTo>
                  <a:pt x="5027325" y="4044071"/>
                </a:lnTo>
                <a:lnTo>
                  <a:pt x="1478583" y="4044071"/>
                </a:lnTo>
                <a:close/>
                <a:moveTo>
                  <a:pt x="6010079" y="0"/>
                </a:moveTo>
                <a:lnTo>
                  <a:pt x="6504961" y="0"/>
                </a:lnTo>
                <a:lnTo>
                  <a:pt x="6504961" y="494882"/>
                </a:lnTo>
                <a:lnTo>
                  <a:pt x="6010079" y="494882"/>
                </a:lnTo>
                <a:close/>
                <a:moveTo>
                  <a:pt x="5027325" y="0"/>
                </a:moveTo>
                <a:lnTo>
                  <a:pt x="5518702" y="0"/>
                </a:lnTo>
                <a:lnTo>
                  <a:pt x="5518702" y="491377"/>
                </a:lnTo>
                <a:lnTo>
                  <a:pt x="5027325" y="491377"/>
                </a:lnTo>
                <a:close/>
              </a:path>
            </a:pathLst>
          </a:custGeom>
          <a:solidFill>
            <a:schemeClr val="bg1"/>
          </a:solidFill>
        </p:spPr>
        <p:txBody>
          <a:bodyPr wrap="square">
            <a:noAutofit/>
          </a:bodyPr>
          <a:lstStyle>
            <a:lvl1pPr>
              <a:defRPr sz="2000" baseline="0">
                <a:solidFill>
                  <a:schemeClr val="bg1"/>
                </a:solidFill>
              </a:defRPr>
            </a:lvl1pPr>
          </a:lstStyle>
          <a:p>
            <a:r>
              <a:rPr kumimoji="1" lang="en-US" altLang="ja-JP" dirty="0"/>
              <a:t>Insert an image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12"/>
          <p:cNvSpPr>
            <a:spLocks noGrp="1"/>
          </p:cNvSpPr>
          <p:nvPr>
            <p:ph type="body" sz="quarter" idx="13" hasCustomPrompt="1"/>
          </p:nvPr>
        </p:nvSpPr>
        <p:spPr>
          <a:xfrm>
            <a:off x="6491101" y="2162629"/>
            <a:ext cx="9211879" cy="121919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9" name="テキスト プレースホルダー 12"/>
          <p:cNvSpPr>
            <a:spLocks noGrp="1"/>
          </p:cNvSpPr>
          <p:nvPr>
            <p:ph type="body" sz="quarter" idx="14" hasCustomPrompt="1"/>
          </p:nvPr>
        </p:nvSpPr>
        <p:spPr>
          <a:xfrm>
            <a:off x="6505615" y="3609069"/>
            <a:ext cx="9211879" cy="1340304"/>
          </a:xfrm>
        </p:spPr>
        <p:txBody>
          <a:bodyPr anchor="t">
            <a:noAutofit/>
          </a:bodyPr>
          <a:lstStyle>
            <a:lvl1pPr algn="l">
              <a:lnSpc>
                <a:spcPct val="130000"/>
              </a:lnSpc>
              <a:spcBef>
                <a:spcPts val="0"/>
              </a:spcBef>
              <a:defRPr sz="28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10" name="テキスト プレースホルダー 12"/>
          <p:cNvSpPr>
            <a:spLocks noGrp="1"/>
          </p:cNvSpPr>
          <p:nvPr>
            <p:ph type="body" sz="quarter" idx="15" hasCustomPrompt="1"/>
          </p:nvPr>
        </p:nvSpPr>
        <p:spPr>
          <a:xfrm>
            <a:off x="2696029" y="5544457"/>
            <a:ext cx="13021465" cy="1516966"/>
          </a:xfrm>
        </p:spPr>
        <p:txBody>
          <a:bodyPr>
            <a:normAutofit/>
          </a:bodyPr>
          <a:lstStyle>
            <a:lvl1pPr>
              <a:spcBef>
                <a:spcPts val="0"/>
              </a:spcBef>
              <a:defRPr sz="2000" baseline="0"/>
            </a:lvl1pPr>
          </a:lstStyle>
          <a:p>
            <a:pPr lvl="0"/>
            <a:r>
              <a:rPr kumimoji="1" lang="en-US" altLang="ja-JP" dirty="0"/>
              <a:t>Text goes here</a:t>
            </a:r>
            <a:endParaRPr kumimoji="1" lang="ja-JP" altLang="en-US" dirty="0"/>
          </a:p>
        </p:txBody>
      </p:sp>
      <p:sp>
        <p:nvSpPr>
          <p:cNvPr id="11" name="円/楕円 4"/>
          <p:cNvSpPr/>
          <p:nvPr userDrawn="1"/>
        </p:nvSpPr>
        <p:spPr>
          <a:xfrm>
            <a:off x="1070429" y="7318828"/>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25"/>
          <p:cNvSpPr>
            <a:spLocks noGrp="1"/>
          </p:cNvSpPr>
          <p:nvPr>
            <p:ph type="pic" sz="quarter" idx="16" hasCustomPrompt="1"/>
          </p:nvPr>
        </p:nvSpPr>
        <p:spPr>
          <a:xfrm>
            <a:off x="1323686"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3" name="テキスト プレースホルダー 12"/>
          <p:cNvSpPr>
            <a:spLocks noGrp="1"/>
          </p:cNvSpPr>
          <p:nvPr>
            <p:ph type="body" sz="quarter" idx="17" hasCustomPrompt="1"/>
          </p:nvPr>
        </p:nvSpPr>
        <p:spPr>
          <a:xfrm>
            <a:off x="2349781"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8" hasCustomPrompt="1"/>
          </p:nvPr>
        </p:nvSpPr>
        <p:spPr>
          <a:xfrm>
            <a:off x="2349781"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5" name="円/楕円 4"/>
          <p:cNvSpPr/>
          <p:nvPr userDrawn="1"/>
        </p:nvSpPr>
        <p:spPr>
          <a:xfrm>
            <a:off x="6517930" y="7318828"/>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図プレースホルダー 25"/>
          <p:cNvSpPr>
            <a:spLocks noGrp="1"/>
          </p:cNvSpPr>
          <p:nvPr>
            <p:ph type="pic" sz="quarter" idx="19" hasCustomPrompt="1"/>
          </p:nvPr>
        </p:nvSpPr>
        <p:spPr>
          <a:xfrm>
            <a:off x="6771187"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7" name="テキスト プレースホルダー 12"/>
          <p:cNvSpPr>
            <a:spLocks noGrp="1"/>
          </p:cNvSpPr>
          <p:nvPr>
            <p:ph type="body" sz="quarter" idx="20" hasCustomPrompt="1"/>
          </p:nvPr>
        </p:nvSpPr>
        <p:spPr>
          <a:xfrm>
            <a:off x="7797282"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8" name="テキスト プレースホルダー 12"/>
          <p:cNvSpPr>
            <a:spLocks noGrp="1"/>
          </p:cNvSpPr>
          <p:nvPr>
            <p:ph type="body" sz="quarter" idx="21" hasCustomPrompt="1"/>
          </p:nvPr>
        </p:nvSpPr>
        <p:spPr>
          <a:xfrm>
            <a:off x="7797282"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
        <p:nvSpPr>
          <p:cNvPr id="19" name="円/楕円 4"/>
          <p:cNvSpPr/>
          <p:nvPr userDrawn="1"/>
        </p:nvSpPr>
        <p:spPr>
          <a:xfrm>
            <a:off x="11981156" y="7318828"/>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25"/>
          <p:cNvSpPr>
            <a:spLocks noGrp="1"/>
          </p:cNvSpPr>
          <p:nvPr>
            <p:ph type="pic" sz="quarter" idx="22" hasCustomPrompt="1"/>
          </p:nvPr>
        </p:nvSpPr>
        <p:spPr>
          <a:xfrm>
            <a:off x="12234413" y="757290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1" name="テキスト プレースホルダー 12"/>
          <p:cNvSpPr>
            <a:spLocks noGrp="1"/>
          </p:cNvSpPr>
          <p:nvPr>
            <p:ph type="body" sz="quarter" idx="23" hasCustomPrompt="1"/>
          </p:nvPr>
        </p:nvSpPr>
        <p:spPr>
          <a:xfrm>
            <a:off x="13260508" y="7899153"/>
            <a:ext cx="3998405" cy="562841"/>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2" name="テキスト プレースホルダー 12"/>
          <p:cNvSpPr>
            <a:spLocks noGrp="1"/>
          </p:cNvSpPr>
          <p:nvPr>
            <p:ph type="body" sz="quarter" idx="24" hasCustomPrompt="1"/>
          </p:nvPr>
        </p:nvSpPr>
        <p:spPr>
          <a:xfrm>
            <a:off x="13260508" y="7315496"/>
            <a:ext cx="3998405" cy="747032"/>
          </a:xfrm>
        </p:spPr>
        <p:txBody>
          <a:bodyPr anchor="ctr">
            <a:noAutofit/>
          </a:bodyPr>
          <a:lstStyle>
            <a:lvl1pP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Put a word</a:t>
            </a:r>
            <a:endParaRPr kumimoji="1" lang="ja-JP" altLang="en-US" dirty="0"/>
          </a:p>
        </p:txBody>
      </p:sp>
    </p:spTree>
    <p:extLst>
      <p:ext uri="{BB962C8B-B14F-4D97-AF65-F5344CB8AC3E}">
        <p14:creationId xmlns:p14="http://schemas.microsoft.com/office/powerpoint/2010/main" val="11976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par>
                                <p:cTn id="12" presetID="2" presetClass="entr" presetSubtype="3" decel="100000" fill="hold" grpId="0" nodeType="withEffect">
                                  <p:stCondLst>
                                    <p:cond delay="250"/>
                                  </p:stCondLst>
                                  <p:iterate type="wd">
                                    <p:tmPct val="10000"/>
                                  </p:iterate>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16" fill="hold">
                            <p:stCondLst>
                              <p:cond delay="1650"/>
                            </p:stCondLst>
                            <p:childTnLst>
                              <p:par>
                                <p:cTn id="17" presetID="22" presetClass="entr" presetSubtype="4" fill="hold" grpId="0" nodeType="afterEffect">
                                  <p:stCondLst>
                                    <p:cond delay="0"/>
                                  </p:stCondLst>
                                  <p:iterate type="lt">
                                    <p:tmPct val="3000"/>
                                  </p:iterate>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315"/>
                            </p:stCondLst>
                            <p:childTnLst>
                              <p:par>
                                <p:cTn id="21" presetID="22" presetClass="entr" presetSubtype="8"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3065"/>
                            </p:stCondLst>
                            <p:childTnLst>
                              <p:par>
                                <p:cTn id="25" presetID="49"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3565"/>
                            </p:stCondLst>
                            <p:childTnLst>
                              <p:par>
                                <p:cTn id="38" presetID="10" presetClass="entr" presetSubtype="0" fill="hold" grpId="0" nodeType="after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500"/>
                                        <p:tgtEl>
                                          <p:spTgt spid="14">
                                            <p:txEl>
                                              <p:pRg st="0" end="0"/>
                                            </p:txEl>
                                          </p:spTgt>
                                        </p:tgtEl>
                                      </p:cBhvr>
                                    </p:animEffect>
                                  </p:childTnLst>
                                </p:cTn>
                              </p:par>
                            </p:childTnLst>
                          </p:cTn>
                        </p:par>
                        <p:par>
                          <p:cTn id="41" fill="hold">
                            <p:stCondLst>
                              <p:cond delay="4065"/>
                            </p:stCondLst>
                            <p:childTnLst>
                              <p:par>
                                <p:cTn id="42" presetID="10"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500"/>
                                        <p:tgtEl>
                                          <p:spTgt spid="13">
                                            <p:txEl>
                                              <p:pRg st="0" end="0"/>
                                            </p:txEl>
                                          </p:spTgt>
                                        </p:tgtEl>
                                      </p:cBhvr>
                                    </p:animEffect>
                                  </p:childTnLst>
                                </p:cTn>
                              </p:par>
                            </p:childTnLst>
                          </p:cTn>
                        </p:par>
                        <p:par>
                          <p:cTn id="45" fill="hold">
                            <p:stCondLst>
                              <p:cond delay="4565"/>
                            </p:stCondLst>
                            <p:childTnLst>
                              <p:par>
                                <p:cTn id="46" presetID="49" presetClass="entr" presetSubtype="0" decel="10000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 calcmode="lin" valueType="num">
                                      <p:cBhvr>
                                        <p:cTn id="50" dur="500" fill="hold"/>
                                        <p:tgtEl>
                                          <p:spTgt spid="15"/>
                                        </p:tgtEl>
                                        <p:attrNameLst>
                                          <p:attrName>style.rotation</p:attrName>
                                        </p:attrNameLst>
                                      </p:cBhvr>
                                      <p:tavLst>
                                        <p:tav tm="0">
                                          <p:val>
                                            <p:fltVal val="360"/>
                                          </p:val>
                                        </p:tav>
                                        <p:tav tm="100000">
                                          <p:val>
                                            <p:fltVal val="0"/>
                                          </p:val>
                                        </p:tav>
                                      </p:tavLst>
                                    </p:anim>
                                    <p:animEffect transition="in" filter="fade">
                                      <p:cBhvr>
                                        <p:cTn id="51" dur="500"/>
                                        <p:tgtEl>
                                          <p:spTgt spid="15"/>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360"/>
                                          </p:val>
                                        </p:tav>
                                        <p:tav tm="100000">
                                          <p:val>
                                            <p:fltVal val="0"/>
                                          </p:val>
                                        </p:tav>
                                      </p:tavLst>
                                    </p:anim>
                                    <p:animEffect transition="in" filter="fade">
                                      <p:cBhvr>
                                        <p:cTn id="57" dur="500"/>
                                        <p:tgtEl>
                                          <p:spTgt spid="16"/>
                                        </p:tgtEl>
                                      </p:cBhvr>
                                    </p:animEffect>
                                  </p:childTnLst>
                                </p:cTn>
                              </p:par>
                            </p:childTnLst>
                          </p:cTn>
                        </p:par>
                        <p:par>
                          <p:cTn id="58" fill="hold">
                            <p:stCondLst>
                              <p:cond delay="5065"/>
                            </p:stCondLst>
                            <p:childTnLst>
                              <p:par>
                                <p:cTn id="59" presetID="10" presetClass="entr" presetSubtype="0" fill="hold" grpId="0" nodeType="after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Effect transition="in" filter="fade">
                                      <p:cBhvr>
                                        <p:cTn id="61" dur="500"/>
                                        <p:tgtEl>
                                          <p:spTgt spid="18">
                                            <p:txEl>
                                              <p:pRg st="0" end="0"/>
                                            </p:txEl>
                                          </p:spTgt>
                                        </p:tgtEl>
                                      </p:cBhvr>
                                    </p:animEffect>
                                  </p:childTnLst>
                                </p:cTn>
                              </p:par>
                            </p:childTnLst>
                          </p:cTn>
                        </p:par>
                        <p:par>
                          <p:cTn id="62" fill="hold">
                            <p:stCondLst>
                              <p:cond delay="5565"/>
                            </p:stCondLst>
                            <p:childTnLst>
                              <p:par>
                                <p:cTn id="63" presetID="10" presetClass="entr" presetSubtype="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Effect transition="in" filter="fade">
                                      <p:cBhvr>
                                        <p:cTn id="65" dur="500"/>
                                        <p:tgtEl>
                                          <p:spTgt spid="17">
                                            <p:txEl>
                                              <p:pRg st="0" end="0"/>
                                            </p:txEl>
                                          </p:spTgt>
                                        </p:tgtEl>
                                      </p:cBhvr>
                                    </p:animEffect>
                                  </p:childTnLst>
                                </p:cTn>
                              </p:par>
                            </p:childTnLst>
                          </p:cTn>
                        </p:par>
                        <p:par>
                          <p:cTn id="66" fill="hold">
                            <p:stCondLst>
                              <p:cond delay="6065"/>
                            </p:stCondLst>
                            <p:childTnLst>
                              <p:par>
                                <p:cTn id="67" presetID="49" presetClass="entr" presetSubtype="0" decel="10000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 calcmode="lin" valueType="num">
                                      <p:cBhvr>
                                        <p:cTn id="71" dur="500" fill="hold"/>
                                        <p:tgtEl>
                                          <p:spTgt spid="19"/>
                                        </p:tgtEl>
                                        <p:attrNameLst>
                                          <p:attrName>style.rotation</p:attrName>
                                        </p:attrNameLst>
                                      </p:cBhvr>
                                      <p:tavLst>
                                        <p:tav tm="0">
                                          <p:val>
                                            <p:fltVal val="360"/>
                                          </p:val>
                                        </p:tav>
                                        <p:tav tm="100000">
                                          <p:val>
                                            <p:fltVal val="0"/>
                                          </p:val>
                                        </p:tav>
                                      </p:tavLst>
                                    </p:anim>
                                    <p:animEffect transition="in" filter="fade">
                                      <p:cBhvr>
                                        <p:cTn id="72" dur="500"/>
                                        <p:tgtEl>
                                          <p:spTgt spid="19"/>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360"/>
                                          </p:val>
                                        </p:tav>
                                        <p:tav tm="100000">
                                          <p:val>
                                            <p:fltVal val="0"/>
                                          </p:val>
                                        </p:tav>
                                      </p:tavLst>
                                    </p:anim>
                                    <p:animEffect transition="in" filter="fade">
                                      <p:cBhvr>
                                        <p:cTn id="78" dur="500"/>
                                        <p:tgtEl>
                                          <p:spTgt spid="20"/>
                                        </p:tgtEl>
                                      </p:cBhvr>
                                    </p:animEffect>
                                  </p:childTnLst>
                                </p:cTn>
                              </p:par>
                            </p:childTnLst>
                          </p:cTn>
                        </p:par>
                        <p:par>
                          <p:cTn id="79" fill="hold">
                            <p:stCondLst>
                              <p:cond delay="6565"/>
                            </p:stCondLst>
                            <p:childTnLst>
                              <p:par>
                                <p:cTn id="80" presetID="10" presetClass="entr" presetSubtype="0" fill="hold" grpId="0" nodeType="afterEffect">
                                  <p:stCondLst>
                                    <p:cond delay="0"/>
                                  </p:stCondLst>
                                  <p:childTnLst>
                                    <p:set>
                                      <p:cBhvr>
                                        <p:cTn id="81" dur="1" fill="hold">
                                          <p:stCondLst>
                                            <p:cond delay="0"/>
                                          </p:stCondLst>
                                        </p:cTn>
                                        <p:tgtEl>
                                          <p:spTgt spid="22">
                                            <p:txEl>
                                              <p:pRg st="0" end="0"/>
                                            </p:txEl>
                                          </p:spTgt>
                                        </p:tgtEl>
                                        <p:attrNameLst>
                                          <p:attrName>style.visibility</p:attrName>
                                        </p:attrNameLst>
                                      </p:cBhvr>
                                      <p:to>
                                        <p:strVal val="visible"/>
                                      </p:to>
                                    </p:set>
                                    <p:animEffect transition="in" filter="fade">
                                      <p:cBhvr>
                                        <p:cTn id="82" dur="500"/>
                                        <p:tgtEl>
                                          <p:spTgt spid="22">
                                            <p:txEl>
                                              <p:pRg st="0" end="0"/>
                                            </p:txEl>
                                          </p:spTgt>
                                        </p:tgtEl>
                                      </p:cBhvr>
                                    </p:animEffect>
                                  </p:childTnLst>
                                </p:cTn>
                              </p:par>
                            </p:childTnLst>
                          </p:cTn>
                        </p:par>
                        <p:par>
                          <p:cTn id="83" fill="hold">
                            <p:stCondLst>
                              <p:cond delay="7065"/>
                            </p:stCondLst>
                            <p:childTnLst>
                              <p:par>
                                <p:cTn id="84" presetID="10" presetClass="entr" presetSubtype="0" fill="hold" grpId="0" nodeType="after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Effect transition="in" filter="fade">
                                      <p:cBhvr>
                                        <p:cTn id="8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 grpId="0" animBg="1"/>
      <p:bldP spid="8" grpId="0" build="p">
        <p:tmplLst>
          <p:tmpl lvl="1">
            <p:tnLst>
              <p:par>
                <p:cTn presetID="2" presetClass="entr" presetSubtype="3" decel="100000" fill="hold" nodeType="with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9"/>
                        </p:tgtEl>
                        <p:attrNameLst>
                          <p:attrName>style.visibility</p:attrName>
                        </p:attrNameLst>
                      </p:cBhvr>
                      <p:to>
                        <p:strVal val="visible"/>
                      </p:to>
                    </p:set>
                    <p:animEffect transition="in" filter="wipe(down)">
                      <p:cBhvr>
                        <p:cTn dur="500"/>
                        <p:tgtEl>
                          <p:spTgt spid="9"/>
                        </p:tgtEl>
                      </p:cBhvr>
                    </p:animEffect>
                  </p:childTnLst>
                </p:cTn>
              </p:par>
            </p:tnLst>
          </p:tmpl>
        </p:tmplLst>
      </p:bldP>
      <p:bldP spid="10" grpId="0">
        <p:tmplLst>
          <p:tmpl>
            <p:tnLst>
              <p:par>
                <p:cTn presetID="22" presetClass="entr" presetSubtype="8"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ofile 4">
    <p:spTree>
      <p:nvGrpSpPr>
        <p:cNvPr id="1" name=""/>
        <p:cNvGrpSpPr/>
        <p:nvPr/>
      </p:nvGrpSpPr>
      <p:grpSpPr>
        <a:xfrm>
          <a:off x="0" y="0"/>
          <a:ext cx="0" cy="0"/>
          <a:chOff x="0" y="0"/>
          <a:chExt cx="0" cy="0"/>
        </a:xfrm>
      </p:grpSpPr>
      <p:sp>
        <p:nvSpPr>
          <p:cNvPr id="16" name="図プレースホルダー 15"/>
          <p:cNvSpPr>
            <a:spLocks noGrp="1"/>
          </p:cNvSpPr>
          <p:nvPr>
            <p:ph type="pic" sz="quarter" idx="36" hasCustomPrompt="1"/>
          </p:nvPr>
        </p:nvSpPr>
        <p:spPr>
          <a:xfrm>
            <a:off x="0" y="-794"/>
            <a:ext cx="18287642" cy="7086707"/>
          </a:xfrm>
          <a:custGeom>
            <a:avLst/>
            <a:gdLst>
              <a:gd name="connsiteX0" fmla="*/ 0 w 18287642"/>
              <a:gd name="connsiteY0" fmla="*/ 6438707 h 7086707"/>
              <a:gd name="connsiteX1" fmla="*/ 648000 w 18287642"/>
              <a:gd name="connsiteY1" fmla="*/ 6438707 h 7086707"/>
              <a:gd name="connsiteX2" fmla="*/ 648000 w 18287642"/>
              <a:gd name="connsiteY2" fmla="*/ 7086707 h 7086707"/>
              <a:gd name="connsiteX3" fmla="*/ 0 w 18287642"/>
              <a:gd name="connsiteY3" fmla="*/ 7086707 h 7086707"/>
              <a:gd name="connsiteX4" fmla="*/ 648000 w 18287642"/>
              <a:gd name="connsiteY4" fmla="*/ 5790707 h 7086707"/>
              <a:gd name="connsiteX5" fmla="*/ 1296000 w 18287642"/>
              <a:gd name="connsiteY5" fmla="*/ 5790707 h 7086707"/>
              <a:gd name="connsiteX6" fmla="*/ 1296000 w 18287642"/>
              <a:gd name="connsiteY6" fmla="*/ 6438707 h 7086707"/>
              <a:gd name="connsiteX7" fmla="*/ 648000 w 18287642"/>
              <a:gd name="connsiteY7" fmla="*/ 6438707 h 7086707"/>
              <a:gd name="connsiteX8" fmla="*/ 0 w 18287642"/>
              <a:gd name="connsiteY8" fmla="*/ 0 h 7086707"/>
              <a:gd name="connsiteX9" fmla="*/ 18287642 w 18287642"/>
              <a:gd name="connsiteY9" fmla="*/ 0 h 7086707"/>
              <a:gd name="connsiteX10" fmla="*/ 18287642 w 18287642"/>
              <a:gd name="connsiteY10" fmla="*/ 5142707 h 7086707"/>
              <a:gd name="connsiteX11" fmla="*/ 1944000 w 18287642"/>
              <a:gd name="connsiteY11" fmla="*/ 5142707 h 7086707"/>
              <a:gd name="connsiteX12" fmla="*/ 1944000 w 18287642"/>
              <a:gd name="connsiteY12" fmla="*/ 5790707 h 7086707"/>
              <a:gd name="connsiteX13" fmla="*/ 1296000 w 18287642"/>
              <a:gd name="connsiteY13" fmla="*/ 5790707 h 7086707"/>
              <a:gd name="connsiteX14" fmla="*/ 1296000 w 18287642"/>
              <a:gd name="connsiteY14" fmla="*/ 5142707 h 7086707"/>
              <a:gd name="connsiteX15" fmla="*/ 648000 w 18287642"/>
              <a:gd name="connsiteY15" fmla="*/ 5142707 h 7086707"/>
              <a:gd name="connsiteX16" fmla="*/ 648000 w 18287642"/>
              <a:gd name="connsiteY16" fmla="*/ 5790707 h 7086707"/>
              <a:gd name="connsiteX17" fmla="*/ 0 w 18287642"/>
              <a:gd name="connsiteY17" fmla="*/ 5790707 h 7086707"/>
              <a:gd name="connsiteX18" fmla="*/ 0 w 18287642"/>
              <a:gd name="connsiteY18" fmla="*/ 5142707 h 7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87642" h="7086707">
                <a:moveTo>
                  <a:pt x="0" y="6438707"/>
                </a:moveTo>
                <a:lnTo>
                  <a:pt x="648000" y="6438707"/>
                </a:lnTo>
                <a:lnTo>
                  <a:pt x="648000" y="7086707"/>
                </a:lnTo>
                <a:lnTo>
                  <a:pt x="0" y="7086707"/>
                </a:lnTo>
                <a:close/>
                <a:moveTo>
                  <a:pt x="648000" y="5790707"/>
                </a:moveTo>
                <a:lnTo>
                  <a:pt x="1296000" y="5790707"/>
                </a:lnTo>
                <a:lnTo>
                  <a:pt x="1296000" y="6438707"/>
                </a:lnTo>
                <a:lnTo>
                  <a:pt x="648000" y="6438707"/>
                </a:lnTo>
                <a:close/>
                <a:moveTo>
                  <a:pt x="0" y="0"/>
                </a:moveTo>
                <a:lnTo>
                  <a:pt x="18287642" y="0"/>
                </a:lnTo>
                <a:lnTo>
                  <a:pt x="18287642" y="5142707"/>
                </a:lnTo>
                <a:lnTo>
                  <a:pt x="1944000" y="5142707"/>
                </a:lnTo>
                <a:lnTo>
                  <a:pt x="1944000" y="5790707"/>
                </a:lnTo>
                <a:lnTo>
                  <a:pt x="1296000" y="5790707"/>
                </a:lnTo>
                <a:lnTo>
                  <a:pt x="1296000" y="5142707"/>
                </a:lnTo>
                <a:lnTo>
                  <a:pt x="648000" y="5142707"/>
                </a:lnTo>
                <a:lnTo>
                  <a:pt x="648000" y="5790707"/>
                </a:lnTo>
                <a:lnTo>
                  <a:pt x="0" y="5790707"/>
                </a:lnTo>
                <a:lnTo>
                  <a:pt x="0" y="5142707"/>
                </a:lnTo>
                <a:close/>
              </a:path>
            </a:pathLst>
          </a:custGeom>
        </p:spPr>
        <p:txBody>
          <a:bodyPr wrap="square">
            <a:noAutofit/>
          </a:bodyPr>
          <a:lstStyle>
            <a:lvl1pPr>
              <a:defRPr baseline="0"/>
            </a:lvl1pPr>
          </a:lstStyle>
          <a:p>
            <a:r>
              <a:rPr kumimoji="1" lang="en-US" altLang="ja-JP" dirty="0"/>
              <a:t> </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図プレースホルダー 5"/>
          <p:cNvSpPr>
            <a:spLocks noGrp="1"/>
          </p:cNvSpPr>
          <p:nvPr>
            <p:ph type="pic" sz="quarter" idx="12" hasCustomPrompt="1"/>
          </p:nvPr>
        </p:nvSpPr>
        <p:spPr>
          <a:xfrm>
            <a:off x="1363663" y="0"/>
            <a:ext cx="7504566" cy="10285413"/>
          </a:xfrm>
          <a:effectLst>
            <a:outerShdw blurRad="50800" dist="38100" dir="2700000" algn="tl" rotWithShape="0">
              <a:prstClr val="black">
                <a:alpha val="40000"/>
              </a:prstClr>
            </a:outerShdw>
          </a:effectLst>
        </p:spPr>
        <p:txBody>
          <a:bodyPr/>
          <a:lstStyle>
            <a:lvl1pPr>
              <a:defRPr baseline="0"/>
            </a:lvl1pPr>
          </a:lstStyle>
          <a:p>
            <a:r>
              <a:rPr kumimoji="1" lang="en-US" altLang="ja-JP" dirty="0"/>
              <a:t>Insert an image</a:t>
            </a:r>
            <a:endParaRPr kumimoji="1" lang="ja-JP" altLang="en-US" dirty="0"/>
          </a:p>
        </p:txBody>
      </p:sp>
      <p:sp>
        <p:nvSpPr>
          <p:cNvPr id="23" name="テキスト プレースホルダー 12"/>
          <p:cNvSpPr>
            <a:spLocks noGrp="1"/>
          </p:cNvSpPr>
          <p:nvPr>
            <p:ph type="body" sz="quarter" idx="13" hasCustomPrompt="1"/>
          </p:nvPr>
        </p:nvSpPr>
        <p:spPr>
          <a:xfrm>
            <a:off x="9061250" y="3122656"/>
            <a:ext cx="8167207" cy="121919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5" name="テキスト プレースホルダー 12"/>
          <p:cNvSpPr>
            <a:spLocks noGrp="1"/>
          </p:cNvSpPr>
          <p:nvPr>
            <p:ph type="body" sz="quarter" idx="14" hasCustomPrompt="1"/>
          </p:nvPr>
        </p:nvSpPr>
        <p:spPr>
          <a:xfrm>
            <a:off x="9061250" y="5347380"/>
            <a:ext cx="8167207" cy="2882219"/>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10" name="テキスト プレースホルダー 12"/>
          <p:cNvSpPr>
            <a:spLocks noGrp="1"/>
          </p:cNvSpPr>
          <p:nvPr>
            <p:ph type="body" sz="quarter" idx="16" hasCustomPrompt="1"/>
          </p:nvPr>
        </p:nvSpPr>
        <p:spPr>
          <a:xfrm>
            <a:off x="9061250" y="4283799"/>
            <a:ext cx="8167207" cy="714166"/>
          </a:xfrm>
        </p:spPr>
        <p:txBody>
          <a:bodyPr anchor="t">
            <a:noAutofit/>
          </a:bodyPr>
          <a:lstStyle>
            <a:lvl1pPr algn="l">
              <a:lnSpc>
                <a:spcPct val="130000"/>
              </a:lnSpc>
              <a:spcBef>
                <a:spcPts val="0"/>
              </a:spcBef>
              <a:defRPr sz="28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7422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750"/>
                                        <p:tgtEl>
                                          <p:spTgt spid="6"/>
                                        </p:tgtEl>
                                      </p:cBhvr>
                                    </p:animEffect>
                                  </p:childTnLst>
                                </p:cTn>
                              </p:par>
                              <p:par>
                                <p:cTn id="12" presetID="2" presetClass="entr" presetSubtype="8" decel="100000" fill="hold" grpId="1"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750" fill="hold"/>
                                        <p:tgtEl>
                                          <p:spTgt spid="6"/>
                                        </p:tgtEl>
                                        <p:attrNameLst>
                                          <p:attrName>ppt_x</p:attrName>
                                        </p:attrNameLst>
                                      </p:cBhvr>
                                      <p:tavLst>
                                        <p:tav tm="0">
                                          <p:val>
                                            <p:strVal val="0-#ppt_w/2"/>
                                          </p:val>
                                        </p:tav>
                                        <p:tav tm="100000">
                                          <p:val>
                                            <p:strVal val="#ppt_x"/>
                                          </p:val>
                                        </p:tav>
                                      </p:tavLst>
                                    </p:anim>
                                    <p:anim calcmode="lin" valueType="num">
                                      <p:cBhvr additive="base">
                                        <p:cTn id="15" dur="75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2" presetClass="entr" presetSubtype="3" decel="100000" fill="hold" grpId="0" nodeType="afterEffect">
                                  <p:stCondLst>
                                    <p:cond delay="0"/>
                                  </p:stCondLst>
                                  <p:iterate type="wd">
                                    <p:tmPct val="10000"/>
                                  </p:iterate>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75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23">
                                            <p:txEl>
                                              <p:pRg st="0" end="0"/>
                                            </p:txEl>
                                          </p:spTgt>
                                        </p:tgtEl>
                                        <p:attrNameLst>
                                          <p:attrName>ppt_y</p:attrName>
                                        </p:attrNameLst>
                                      </p:cBhvr>
                                      <p:tavLst>
                                        <p:tav tm="0">
                                          <p:val>
                                            <p:strVal val="0-#ppt_h/2"/>
                                          </p:val>
                                        </p:tav>
                                        <p:tav tm="100000">
                                          <p:val>
                                            <p:strVal val="#ppt_y"/>
                                          </p:val>
                                        </p:tav>
                                      </p:tavLst>
                                    </p:anim>
                                  </p:childTnLst>
                                </p:cTn>
                              </p:par>
                              <p:par>
                                <p:cTn id="21" presetID="22" presetClass="entr" presetSubtype="4" fill="hold" grpId="0" nodeType="withEffect">
                                  <p:stCondLst>
                                    <p:cond delay="0"/>
                                  </p:stCondLst>
                                  <p:iterate type="lt">
                                    <p:tmPct val="3000"/>
                                  </p:iterate>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15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6" grpId="1"/>
      <p:bldP spid="23"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1+#ppt_w/2"/>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10" grpId="0">
        <p:tmplLst>
          <p:tmpl>
            <p:tnLst>
              <p:par>
                <p:cTn presetID="22" presetClass="entr" presetSubtype="4" fill="hold" nodeType="withEffect">
                  <p:stCondLst>
                    <p:cond delay="0"/>
                  </p:stCondLst>
                  <p:iterate type="lt">
                    <p:tmPct val="3000"/>
                  </p:iterate>
                  <p:childTnLst>
                    <p:set>
                      <p:cBhvr>
                        <p:cTn dur="1" fill="hold">
                          <p:stCondLst>
                            <p:cond delay="0"/>
                          </p:stCondLst>
                        </p:cTn>
                        <p:tgtEl>
                          <p:spTgt spid="10"/>
                        </p:tgtEl>
                        <p:attrNameLst>
                          <p:attrName>style.visibility</p:attrName>
                        </p:attrNameLst>
                      </p:cBhvr>
                      <p:to>
                        <p:strVal val="visible"/>
                      </p:to>
                    </p:set>
                    <p:animEffect transition="in" filter="wipe(down)">
                      <p:cBhvr>
                        <p:cTn dur="500"/>
                        <p:tgtEl>
                          <p:spTgt spid="10"/>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Image, Heading &amp;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7" name="図プレースホルダー 46"/>
          <p:cNvSpPr>
            <a:spLocks noGrp="1"/>
          </p:cNvSpPr>
          <p:nvPr>
            <p:ph type="pic" sz="quarter" idx="21" hasCustomPrompt="1"/>
          </p:nvPr>
        </p:nvSpPr>
        <p:spPr>
          <a:xfrm>
            <a:off x="5439454" y="1391478"/>
            <a:ext cx="7409092" cy="3478887"/>
          </a:xfrm>
          <a:custGeom>
            <a:avLst/>
            <a:gdLst>
              <a:gd name="connsiteX0" fmla="*/ 6753718 w 7409092"/>
              <a:gd name="connsiteY0" fmla="*/ 2823513 h 3478887"/>
              <a:gd name="connsiteX1" fmla="*/ 7409092 w 7409092"/>
              <a:gd name="connsiteY1" fmla="*/ 2823513 h 3478887"/>
              <a:gd name="connsiteX2" fmla="*/ 7409092 w 7409092"/>
              <a:gd name="connsiteY2" fmla="*/ 3478887 h 3478887"/>
              <a:gd name="connsiteX3" fmla="*/ 6753718 w 7409092"/>
              <a:gd name="connsiteY3" fmla="*/ 3478887 h 3478887"/>
              <a:gd name="connsiteX4" fmla="*/ 6098344 w 7409092"/>
              <a:gd name="connsiteY4" fmla="*/ 2145252 h 3478887"/>
              <a:gd name="connsiteX5" fmla="*/ 6753718 w 7409092"/>
              <a:gd name="connsiteY5" fmla="*/ 2145252 h 3478887"/>
              <a:gd name="connsiteX6" fmla="*/ 6753718 w 7409092"/>
              <a:gd name="connsiteY6" fmla="*/ 2800626 h 3478887"/>
              <a:gd name="connsiteX7" fmla="*/ 6098344 w 7409092"/>
              <a:gd name="connsiteY7" fmla="*/ 2800626 h 3478887"/>
              <a:gd name="connsiteX8" fmla="*/ 655374 w 7409092"/>
              <a:gd name="connsiteY8" fmla="*/ 655374 h 3478887"/>
              <a:gd name="connsiteX9" fmla="*/ 1310748 w 7409092"/>
              <a:gd name="connsiteY9" fmla="*/ 655374 h 3478887"/>
              <a:gd name="connsiteX10" fmla="*/ 1310748 w 7409092"/>
              <a:gd name="connsiteY10" fmla="*/ 1310748 h 3478887"/>
              <a:gd name="connsiteX11" fmla="*/ 655374 w 7409092"/>
              <a:gd name="connsiteY11" fmla="*/ 1310748 h 3478887"/>
              <a:gd name="connsiteX12" fmla="*/ 1310748 w 7409092"/>
              <a:gd name="connsiteY12" fmla="*/ 0 h 3478887"/>
              <a:gd name="connsiteX13" fmla="*/ 1966122 w 7409092"/>
              <a:gd name="connsiteY13" fmla="*/ 0 h 3478887"/>
              <a:gd name="connsiteX14" fmla="*/ 5422122 w 7409092"/>
              <a:gd name="connsiteY14" fmla="*/ 0 h 3478887"/>
              <a:gd name="connsiteX15" fmla="*/ 5422122 w 7409092"/>
              <a:gd name="connsiteY15" fmla="*/ 1481843 h 3478887"/>
              <a:gd name="connsiteX16" fmla="*/ 6077496 w 7409092"/>
              <a:gd name="connsiteY16" fmla="*/ 1481843 h 3478887"/>
              <a:gd name="connsiteX17" fmla="*/ 6077496 w 7409092"/>
              <a:gd name="connsiteY17" fmla="*/ 2137217 h 3478887"/>
              <a:gd name="connsiteX18" fmla="*/ 5422122 w 7409092"/>
              <a:gd name="connsiteY18" fmla="*/ 2137217 h 3478887"/>
              <a:gd name="connsiteX19" fmla="*/ 5422122 w 7409092"/>
              <a:gd name="connsiteY19" fmla="*/ 2800626 h 3478887"/>
              <a:gd name="connsiteX20" fmla="*/ 6077496 w 7409092"/>
              <a:gd name="connsiteY20" fmla="*/ 2800626 h 3478887"/>
              <a:gd name="connsiteX21" fmla="*/ 6077496 w 7409092"/>
              <a:gd name="connsiteY21" fmla="*/ 3456000 h 3478887"/>
              <a:gd name="connsiteX22" fmla="*/ 5422122 w 7409092"/>
              <a:gd name="connsiteY22" fmla="*/ 3456000 h 3478887"/>
              <a:gd name="connsiteX23" fmla="*/ 1966122 w 7409092"/>
              <a:gd name="connsiteY23" fmla="*/ 3456000 h 3478887"/>
              <a:gd name="connsiteX24" fmla="*/ 1966122 w 7409092"/>
              <a:gd name="connsiteY24" fmla="*/ 1966122 h 3478887"/>
              <a:gd name="connsiteX25" fmla="*/ 1310748 w 7409092"/>
              <a:gd name="connsiteY25" fmla="*/ 1966122 h 3478887"/>
              <a:gd name="connsiteX26" fmla="*/ 1310748 w 7409092"/>
              <a:gd name="connsiteY26" fmla="*/ 1310748 h 3478887"/>
              <a:gd name="connsiteX27" fmla="*/ 1966122 w 7409092"/>
              <a:gd name="connsiteY27" fmla="*/ 1310748 h 3478887"/>
              <a:gd name="connsiteX28" fmla="*/ 1966122 w 7409092"/>
              <a:gd name="connsiteY28" fmla="*/ 655374 h 3478887"/>
              <a:gd name="connsiteX29" fmla="*/ 1310748 w 7409092"/>
              <a:gd name="connsiteY29" fmla="*/ 655374 h 3478887"/>
              <a:gd name="connsiteX30" fmla="*/ 0 w 7409092"/>
              <a:gd name="connsiteY30" fmla="*/ 0 h 3478887"/>
              <a:gd name="connsiteX31" fmla="*/ 655374 w 7409092"/>
              <a:gd name="connsiteY31" fmla="*/ 0 h 3478887"/>
              <a:gd name="connsiteX32" fmla="*/ 655374 w 7409092"/>
              <a:gd name="connsiteY32" fmla="*/ 655374 h 3478887"/>
              <a:gd name="connsiteX33" fmla="*/ 0 w 7409092"/>
              <a:gd name="connsiteY33" fmla="*/ 655374 h 347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409092" h="3478887">
                <a:moveTo>
                  <a:pt x="6753718" y="2823513"/>
                </a:moveTo>
                <a:lnTo>
                  <a:pt x="7409092" y="2823513"/>
                </a:lnTo>
                <a:lnTo>
                  <a:pt x="7409092" y="3478887"/>
                </a:lnTo>
                <a:lnTo>
                  <a:pt x="6753718" y="3478887"/>
                </a:lnTo>
                <a:close/>
                <a:moveTo>
                  <a:pt x="6098344" y="2145252"/>
                </a:moveTo>
                <a:lnTo>
                  <a:pt x="6753718" y="2145252"/>
                </a:lnTo>
                <a:lnTo>
                  <a:pt x="6753718" y="2800626"/>
                </a:lnTo>
                <a:lnTo>
                  <a:pt x="6098344" y="2800626"/>
                </a:lnTo>
                <a:close/>
                <a:moveTo>
                  <a:pt x="655374" y="655374"/>
                </a:moveTo>
                <a:lnTo>
                  <a:pt x="1310748" y="655374"/>
                </a:lnTo>
                <a:lnTo>
                  <a:pt x="1310748" y="1310748"/>
                </a:lnTo>
                <a:lnTo>
                  <a:pt x="655374" y="1310748"/>
                </a:lnTo>
                <a:close/>
                <a:moveTo>
                  <a:pt x="1310748" y="0"/>
                </a:moveTo>
                <a:lnTo>
                  <a:pt x="1966122" y="0"/>
                </a:lnTo>
                <a:lnTo>
                  <a:pt x="5422122" y="0"/>
                </a:lnTo>
                <a:lnTo>
                  <a:pt x="5422122" y="1481843"/>
                </a:lnTo>
                <a:lnTo>
                  <a:pt x="6077496" y="1481843"/>
                </a:lnTo>
                <a:lnTo>
                  <a:pt x="6077496" y="2137217"/>
                </a:lnTo>
                <a:lnTo>
                  <a:pt x="5422122" y="2137217"/>
                </a:lnTo>
                <a:lnTo>
                  <a:pt x="5422122" y="2800626"/>
                </a:lnTo>
                <a:lnTo>
                  <a:pt x="6077496" y="2800626"/>
                </a:lnTo>
                <a:lnTo>
                  <a:pt x="6077496" y="3456000"/>
                </a:lnTo>
                <a:lnTo>
                  <a:pt x="5422122" y="3456000"/>
                </a:lnTo>
                <a:lnTo>
                  <a:pt x="1966122" y="3456000"/>
                </a:lnTo>
                <a:lnTo>
                  <a:pt x="1966122" y="1966122"/>
                </a:lnTo>
                <a:lnTo>
                  <a:pt x="1310748" y="1966122"/>
                </a:lnTo>
                <a:lnTo>
                  <a:pt x="1310748" y="1310748"/>
                </a:lnTo>
                <a:lnTo>
                  <a:pt x="1966122" y="1310748"/>
                </a:lnTo>
                <a:lnTo>
                  <a:pt x="1966122" y="655374"/>
                </a:lnTo>
                <a:lnTo>
                  <a:pt x="1310748" y="655374"/>
                </a:lnTo>
                <a:close/>
                <a:moveTo>
                  <a:pt x="0" y="0"/>
                </a:moveTo>
                <a:lnTo>
                  <a:pt x="655374" y="0"/>
                </a:lnTo>
                <a:lnTo>
                  <a:pt x="655374" y="655374"/>
                </a:lnTo>
                <a:lnTo>
                  <a:pt x="0" y="655374"/>
                </a:lnTo>
                <a:close/>
              </a:path>
            </a:pathLst>
          </a:custGeom>
          <a:solidFill>
            <a:schemeClr val="accent1">
              <a:lumMod val="20000"/>
              <a:lumOff val="80000"/>
            </a:schemeClr>
          </a:solidFill>
          <a:ln w="57150">
            <a:noFill/>
          </a:ln>
          <a:effectLst/>
        </p:spPr>
        <p:txBody>
          <a:bodyPr wrap="square">
            <a:noAutofit/>
          </a:bodyPr>
          <a:lstStyle/>
          <a:p>
            <a:r>
              <a:rPr kumimoji="1" lang="en-US" altLang="ja-JP" dirty="0"/>
              <a:t> </a:t>
            </a:r>
            <a:endParaRPr kumimoji="1" lang="ja-JP" altLang="en-US" dirty="0"/>
          </a:p>
        </p:txBody>
      </p:sp>
      <p:sp>
        <p:nvSpPr>
          <p:cNvPr id="48" name="テキスト プレースホルダー 12"/>
          <p:cNvSpPr>
            <a:spLocks noGrp="1"/>
          </p:cNvSpPr>
          <p:nvPr>
            <p:ph type="body" sz="quarter" idx="13" hasCustomPrompt="1"/>
          </p:nvPr>
        </p:nvSpPr>
        <p:spPr>
          <a:xfrm>
            <a:off x="2857596" y="5250023"/>
            <a:ext cx="12572808" cy="691637"/>
          </a:xfrm>
        </p:spPr>
        <p:txBody>
          <a:bodyPr anchor="b">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9" name="テキスト プレースホルダー 12"/>
          <p:cNvSpPr>
            <a:spLocks noGrp="1"/>
          </p:cNvSpPr>
          <p:nvPr>
            <p:ph type="body" sz="quarter" idx="14" hasCustomPrompt="1"/>
          </p:nvPr>
        </p:nvSpPr>
        <p:spPr>
          <a:xfrm>
            <a:off x="2857596" y="5959390"/>
            <a:ext cx="12572808" cy="735120"/>
          </a:xfrm>
        </p:spPr>
        <p:txBody>
          <a:bodyPr anchor="t">
            <a:noAutofit/>
          </a:bodyPr>
          <a:lstStyle>
            <a:lvl1pPr algn="ctr">
              <a:lnSpc>
                <a:spcPct val="130000"/>
              </a:lnSpc>
              <a:spcBef>
                <a:spcPts val="0"/>
              </a:spcBef>
              <a:defRPr sz="2400" baseline="0">
                <a:solidFill>
                  <a:schemeClr val="tx2"/>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50" name="正方形/長方形 49"/>
          <p:cNvSpPr/>
          <p:nvPr userDrawn="1"/>
        </p:nvSpPr>
        <p:spPr>
          <a:xfrm>
            <a:off x="8808185" y="67608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userDrawn="1"/>
        </p:nvSpPr>
        <p:spPr>
          <a:xfrm>
            <a:off x="8162494" y="67608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userDrawn="1"/>
        </p:nvSpPr>
        <p:spPr>
          <a:xfrm>
            <a:off x="9455052" y="67608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2"/>
          <p:cNvSpPr>
            <a:spLocks noGrp="1"/>
          </p:cNvSpPr>
          <p:nvPr>
            <p:ph type="body" sz="quarter" idx="12" hasCustomPrompt="1"/>
          </p:nvPr>
        </p:nvSpPr>
        <p:spPr>
          <a:xfrm>
            <a:off x="3443436" y="7049366"/>
            <a:ext cx="11401128" cy="1968288"/>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7620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48">
                                            <p:txEl>
                                              <p:pRg st="0" end="0"/>
                                            </p:txEl>
                                          </p:spTgt>
                                        </p:tgtEl>
                                        <p:attrNameLst>
                                          <p:attrName>style.visibility</p:attrName>
                                        </p:attrNameLst>
                                      </p:cBhvr>
                                      <p:to>
                                        <p:strVal val="visible"/>
                                      </p:to>
                                    </p:set>
                                    <p:anim calcmode="lin" valueType="num">
                                      <p:cBhvr additive="base">
                                        <p:cTn id="10"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1" dur="75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150"/>
                            </p:stCondLst>
                            <p:childTnLst>
                              <p:par>
                                <p:cTn id="13" presetID="22" presetClass="entr" presetSubtype="4" fill="hold" grpId="0" nodeType="afterEffect">
                                  <p:stCondLst>
                                    <p:cond delay="0"/>
                                  </p:stCondLst>
                                  <p:iterate type="lt">
                                    <p:tmPct val="3000"/>
                                  </p:iterate>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par>
                          <p:cTn id="16" fill="hold">
                            <p:stCondLst>
                              <p:cond delay="1815"/>
                            </p:stCondLst>
                            <p:childTnLst>
                              <p:par>
                                <p:cTn id="17" presetID="2" presetClass="entr" presetSubtype="4" decel="10000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0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childTnLst>
                          </p:cTn>
                        </p:par>
                        <p:par>
                          <p:cTn id="29" fill="hold">
                            <p:stCondLst>
                              <p:cond delay="2515"/>
                            </p:stCondLst>
                            <p:childTnLst>
                              <p:par>
                                <p:cTn id="30" presetID="22" presetClass="entr" presetSubtype="8" fill="hold" grpId="0" nodeType="afterEffect">
                                  <p:stCondLst>
                                    <p:cond delay="25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build="p">
        <p:tmplLst>
          <p:tmpl lvl="1">
            <p:tnLst>
              <p:par>
                <p:cTn presetID="2" presetClass="entr" presetSubtype="4" decel="100000" fill="hold" nodeType="withEffect">
                  <p:stCondLst>
                    <p:cond delay="25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750" fill="hold"/>
                        <p:tgtEl>
                          <p:spTgt spid="48"/>
                        </p:tgtEl>
                        <p:attrNameLst>
                          <p:attrName>ppt_x</p:attrName>
                        </p:attrNameLst>
                      </p:cBhvr>
                      <p:tavLst>
                        <p:tav tm="0">
                          <p:val>
                            <p:strVal val="#ppt_x"/>
                          </p:val>
                        </p:tav>
                        <p:tav tm="100000">
                          <p:val>
                            <p:strVal val="#ppt_x"/>
                          </p:val>
                        </p:tav>
                      </p:tavLst>
                    </p:anim>
                    <p:anim calcmode="lin" valueType="num">
                      <p:cBhvr additive="base">
                        <p:cTn dur="750" fill="hold"/>
                        <p:tgtEl>
                          <p:spTgt spid="48"/>
                        </p:tgtEl>
                        <p:attrNameLst>
                          <p:attrName>ppt_y</p:attrName>
                        </p:attrNameLst>
                      </p:cBhvr>
                      <p:tavLst>
                        <p:tav tm="0">
                          <p:val>
                            <p:strVal val="1+#ppt_h/2"/>
                          </p:val>
                        </p:tav>
                        <p:tav tm="100000">
                          <p:val>
                            <p:strVal val="#ppt_y"/>
                          </p:val>
                        </p:tav>
                      </p:tavLst>
                    </p:anim>
                  </p:childTnLst>
                </p:cTn>
              </p:par>
            </p:tnLst>
          </p:tmpl>
        </p:tmplLst>
      </p:bldP>
      <p:bldP spid="49"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0" grpId="0" animBg="1"/>
      <p:bldP spid="51" grpId="0" animBg="1"/>
      <p:bldP spid="52" grpId="0" animBg="1"/>
      <p:bldP spid="53" grpId="0">
        <p:tmplLst>
          <p:tmpl>
            <p:tnLst>
              <p:par>
                <p:cTn presetID="22" presetClass="entr" presetSubtype="8" fill="hold" nodeType="after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ide Image &amp; 3 Icons, Headings, Texts">
    <p:spTree>
      <p:nvGrpSpPr>
        <p:cNvPr id="1" name=""/>
        <p:cNvGrpSpPr/>
        <p:nvPr/>
      </p:nvGrpSpPr>
      <p:grpSpPr>
        <a:xfrm>
          <a:off x="0" y="0"/>
          <a:ext cx="0" cy="0"/>
          <a:chOff x="0" y="0"/>
          <a:chExt cx="0" cy="0"/>
        </a:xfrm>
      </p:grpSpPr>
      <p:sp>
        <p:nvSpPr>
          <p:cNvPr id="77" name="図プレースホルダー 76"/>
          <p:cNvSpPr>
            <a:spLocks noGrp="1"/>
          </p:cNvSpPr>
          <p:nvPr>
            <p:ph type="pic" sz="quarter" idx="34" hasCustomPrompt="1"/>
          </p:nvPr>
        </p:nvSpPr>
        <p:spPr>
          <a:xfrm>
            <a:off x="-2" y="0"/>
            <a:ext cx="18288002" cy="7085913"/>
          </a:xfrm>
          <a:custGeom>
            <a:avLst/>
            <a:gdLst>
              <a:gd name="connsiteX0" fmla="*/ 0 w 18288002"/>
              <a:gd name="connsiteY0" fmla="*/ 6437913 h 7085913"/>
              <a:gd name="connsiteX1" fmla="*/ 648000 w 18288002"/>
              <a:gd name="connsiteY1" fmla="*/ 6437913 h 7085913"/>
              <a:gd name="connsiteX2" fmla="*/ 648000 w 18288002"/>
              <a:gd name="connsiteY2" fmla="*/ 7085913 h 7085913"/>
              <a:gd name="connsiteX3" fmla="*/ 0 w 18288002"/>
              <a:gd name="connsiteY3" fmla="*/ 7085913 h 7085913"/>
              <a:gd name="connsiteX4" fmla="*/ 3 w 18288002"/>
              <a:gd name="connsiteY4" fmla="*/ 0 h 7085913"/>
              <a:gd name="connsiteX5" fmla="*/ 18288002 w 18288002"/>
              <a:gd name="connsiteY5" fmla="*/ 0 h 7085913"/>
              <a:gd name="connsiteX6" fmla="*/ 18288002 w 18288002"/>
              <a:gd name="connsiteY6" fmla="*/ 5141913 h 7085913"/>
              <a:gd name="connsiteX7" fmla="*/ 1944001 w 18288002"/>
              <a:gd name="connsiteY7" fmla="*/ 5141913 h 7085913"/>
              <a:gd name="connsiteX8" fmla="*/ 1944001 w 18288002"/>
              <a:gd name="connsiteY8" fmla="*/ 5789913 h 7085913"/>
              <a:gd name="connsiteX9" fmla="*/ 1296001 w 18288002"/>
              <a:gd name="connsiteY9" fmla="*/ 5789913 h 7085913"/>
              <a:gd name="connsiteX10" fmla="*/ 1296001 w 18288002"/>
              <a:gd name="connsiteY10" fmla="*/ 5141913 h 7085913"/>
              <a:gd name="connsiteX11" fmla="*/ 648001 w 18288002"/>
              <a:gd name="connsiteY11" fmla="*/ 5141913 h 7085913"/>
              <a:gd name="connsiteX12" fmla="*/ 648001 w 18288002"/>
              <a:gd name="connsiteY12" fmla="*/ 5789913 h 7085913"/>
              <a:gd name="connsiteX13" fmla="*/ 1296001 w 18288002"/>
              <a:gd name="connsiteY13" fmla="*/ 5789913 h 7085913"/>
              <a:gd name="connsiteX14" fmla="*/ 1296001 w 18288002"/>
              <a:gd name="connsiteY14" fmla="*/ 6437913 h 7085913"/>
              <a:gd name="connsiteX15" fmla="*/ 648001 w 18288002"/>
              <a:gd name="connsiteY15" fmla="*/ 6437913 h 7085913"/>
              <a:gd name="connsiteX16" fmla="*/ 648001 w 18288002"/>
              <a:gd name="connsiteY16" fmla="*/ 5789913 h 7085913"/>
              <a:gd name="connsiteX17" fmla="*/ 1 w 18288002"/>
              <a:gd name="connsiteY17" fmla="*/ 5789913 h 7085913"/>
              <a:gd name="connsiteX18" fmla="*/ 1 w 18288002"/>
              <a:gd name="connsiteY18" fmla="*/ 5141913 h 7085913"/>
              <a:gd name="connsiteX19" fmla="*/ 3 w 18288002"/>
              <a:gd name="connsiteY19" fmla="*/ 5141913 h 708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002" h="7085913">
                <a:moveTo>
                  <a:pt x="0" y="6437913"/>
                </a:moveTo>
                <a:lnTo>
                  <a:pt x="648000" y="6437913"/>
                </a:lnTo>
                <a:lnTo>
                  <a:pt x="648000" y="7085913"/>
                </a:lnTo>
                <a:lnTo>
                  <a:pt x="0" y="7085913"/>
                </a:lnTo>
                <a:close/>
                <a:moveTo>
                  <a:pt x="3" y="0"/>
                </a:moveTo>
                <a:lnTo>
                  <a:pt x="18288002" y="0"/>
                </a:lnTo>
                <a:lnTo>
                  <a:pt x="18288002" y="5141913"/>
                </a:lnTo>
                <a:lnTo>
                  <a:pt x="1944001" y="5141913"/>
                </a:lnTo>
                <a:lnTo>
                  <a:pt x="1944001" y="5789913"/>
                </a:lnTo>
                <a:lnTo>
                  <a:pt x="1296001" y="5789913"/>
                </a:lnTo>
                <a:lnTo>
                  <a:pt x="1296001" y="5141913"/>
                </a:lnTo>
                <a:lnTo>
                  <a:pt x="648001" y="5141913"/>
                </a:lnTo>
                <a:lnTo>
                  <a:pt x="648001" y="5789913"/>
                </a:lnTo>
                <a:lnTo>
                  <a:pt x="1296001" y="5789913"/>
                </a:lnTo>
                <a:lnTo>
                  <a:pt x="1296001" y="6437913"/>
                </a:lnTo>
                <a:lnTo>
                  <a:pt x="648001" y="6437913"/>
                </a:lnTo>
                <a:lnTo>
                  <a:pt x="648001" y="5789913"/>
                </a:lnTo>
                <a:lnTo>
                  <a:pt x="1" y="5789913"/>
                </a:lnTo>
                <a:lnTo>
                  <a:pt x="1" y="5141913"/>
                </a:lnTo>
                <a:lnTo>
                  <a:pt x="3" y="5141913"/>
                </a:lnTo>
                <a:close/>
              </a:path>
            </a:pathLst>
          </a:custGeom>
        </p:spPr>
        <p:txBody>
          <a:bodyPr wrap="square">
            <a:noAutofit/>
          </a:bodyPr>
          <a:lstStyle>
            <a:lvl1pPr>
              <a:defRPr/>
            </a:lvl1pPr>
          </a:lstStyle>
          <a:p>
            <a:r>
              <a:rPr kumimoji="1" lang="en-US" altLang="ja-JP" dirty="0"/>
              <a:t>Insert an image</a:t>
            </a:r>
            <a:endParaRPr kumimoji="1" lang="ja-JP" altLang="en-US" dirty="0"/>
          </a:p>
        </p:txBody>
      </p:sp>
      <p:sp>
        <p:nvSpPr>
          <p:cNvPr id="61" name="テキスト プレースホルダー 60"/>
          <p:cNvSpPr>
            <a:spLocks noGrp="1"/>
          </p:cNvSpPr>
          <p:nvPr>
            <p:ph type="body" sz="quarter" idx="25" hasCustomPrompt="1"/>
          </p:nvPr>
        </p:nvSpPr>
        <p:spPr>
          <a:xfrm>
            <a:off x="3191877" y="4573588"/>
            <a:ext cx="1137600" cy="1137600"/>
          </a:xfrm>
          <a:solidFill>
            <a:schemeClr val="accent1"/>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41" name="図プレースホルダー 25"/>
          <p:cNvSpPr>
            <a:spLocks noGrp="1"/>
          </p:cNvSpPr>
          <p:nvPr>
            <p:ph type="pic" sz="quarter" idx="16" hasCustomPrompt="1"/>
          </p:nvPr>
        </p:nvSpPr>
        <p:spPr>
          <a:xfrm>
            <a:off x="3445677" y="482691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2" name="テキスト プレースホルダー 12"/>
          <p:cNvSpPr>
            <a:spLocks noGrp="1"/>
          </p:cNvSpPr>
          <p:nvPr>
            <p:ph type="body" sz="quarter" idx="17" hasCustomPrompt="1"/>
          </p:nvPr>
        </p:nvSpPr>
        <p:spPr>
          <a:xfrm>
            <a:off x="1463455" y="6821182"/>
            <a:ext cx="4594445" cy="2114271"/>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43" name="テキスト プレースホルダー 12"/>
          <p:cNvSpPr>
            <a:spLocks noGrp="1"/>
          </p:cNvSpPr>
          <p:nvPr>
            <p:ph type="body" sz="quarter" idx="18" hasCustomPrompt="1"/>
          </p:nvPr>
        </p:nvSpPr>
        <p:spPr>
          <a:xfrm>
            <a:off x="1463455" y="5892669"/>
            <a:ext cx="4594445"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2" name="テキスト プレースホルダー 60"/>
          <p:cNvSpPr>
            <a:spLocks noGrp="1"/>
          </p:cNvSpPr>
          <p:nvPr>
            <p:ph type="body" sz="quarter" idx="26" hasCustomPrompt="1"/>
          </p:nvPr>
        </p:nvSpPr>
        <p:spPr>
          <a:xfrm>
            <a:off x="8575199" y="4573588"/>
            <a:ext cx="1137600" cy="1137600"/>
          </a:xfrm>
          <a:solidFill>
            <a:schemeClr val="accent2"/>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63" name="図プレースホルダー 25"/>
          <p:cNvSpPr>
            <a:spLocks noGrp="1"/>
          </p:cNvSpPr>
          <p:nvPr>
            <p:ph type="pic" sz="quarter" idx="27" hasCustomPrompt="1"/>
          </p:nvPr>
        </p:nvSpPr>
        <p:spPr>
          <a:xfrm>
            <a:off x="8828999" y="482691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4" name="テキスト プレースホルダー 12"/>
          <p:cNvSpPr>
            <a:spLocks noGrp="1"/>
          </p:cNvSpPr>
          <p:nvPr>
            <p:ph type="body" sz="quarter" idx="28" hasCustomPrompt="1"/>
          </p:nvPr>
        </p:nvSpPr>
        <p:spPr>
          <a:xfrm>
            <a:off x="6846777" y="6821182"/>
            <a:ext cx="4594445" cy="2114271"/>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65" name="テキスト プレースホルダー 12"/>
          <p:cNvSpPr>
            <a:spLocks noGrp="1"/>
          </p:cNvSpPr>
          <p:nvPr>
            <p:ph type="body" sz="quarter" idx="29" hasCustomPrompt="1"/>
          </p:nvPr>
        </p:nvSpPr>
        <p:spPr>
          <a:xfrm>
            <a:off x="6846777" y="5892669"/>
            <a:ext cx="4594445"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6" name="テキスト プレースホルダー 60"/>
          <p:cNvSpPr>
            <a:spLocks noGrp="1"/>
          </p:cNvSpPr>
          <p:nvPr>
            <p:ph type="body" sz="quarter" idx="30" hasCustomPrompt="1"/>
          </p:nvPr>
        </p:nvSpPr>
        <p:spPr>
          <a:xfrm>
            <a:off x="13958521" y="4573588"/>
            <a:ext cx="1137600" cy="1137600"/>
          </a:xfrm>
          <a:solidFill>
            <a:schemeClr val="accent3"/>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67" name="図プレースホルダー 25"/>
          <p:cNvSpPr>
            <a:spLocks noGrp="1"/>
          </p:cNvSpPr>
          <p:nvPr>
            <p:ph type="pic" sz="quarter" idx="31" hasCustomPrompt="1"/>
          </p:nvPr>
        </p:nvSpPr>
        <p:spPr>
          <a:xfrm>
            <a:off x="14212321" y="4826913"/>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68" name="テキスト プレースホルダー 12"/>
          <p:cNvSpPr>
            <a:spLocks noGrp="1"/>
          </p:cNvSpPr>
          <p:nvPr>
            <p:ph type="body" sz="quarter" idx="32" hasCustomPrompt="1"/>
          </p:nvPr>
        </p:nvSpPr>
        <p:spPr>
          <a:xfrm>
            <a:off x="12230099" y="6821182"/>
            <a:ext cx="4594445" cy="2114271"/>
          </a:xfrm>
        </p:spPr>
        <p:txBody>
          <a:bodyPr>
            <a:normAutofit/>
          </a:bodyPr>
          <a:lstStyle>
            <a:lvl1pPr algn="ctr">
              <a:spcBef>
                <a:spcPts val="0"/>
              </a:spcBef>
              <a:defRPr sz="2000" baseline="0"/>
            </a:lvl1pPr>
          </a:lstStyle>
          <a:p>
            <a:pPr lvl="0"/>
            <a:r>
              <a:rPr kumimoji="1" lang="en-US" altLang="ja-JP" dirty="0"/>
              <a:t>Text goes here</a:t>
            </a:r>
            <a:endParaRPr kumimoji="1" lang="ja-JP" altLang="en-US" dirty="0"/>
          </a:p>
        </p:txBody>
      </p:sp>
      <p:sp>
        <p:nvSpPr>
          <p:cNvPr id="69" name="テキスト プレースホルダー 12"/>
          <p:cNvSpPr>
            <a:spLocks noGrp="1"/>
          </p:cNvSpPr>
          <p:nvPr>
            <p:ph type="body" sz="quarter" idx="33" hasCustomPrompt="1"/>
          </p:nvPr>
        </p:nvSpPr>
        <p:spPr>
          <a:xfrm>
            <a:off x="12230099" y="5892669"/>
            <a:ext cx="4594445" cy="747032"/>
          </a:xfrm>
        </p:spPr>
        <p:txBody>
          <a:bodyPr anchor="ctr">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8" name="正方形/長方形 77"/>
          <p:cNvSpPr/>
          <p:nvPr userDrawn="1"/>
        </p:nvSpPr>
        <p:spPr>
          <a:xfrm>
            <a:off x="2850933" y="665843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userDrawn="1"/>
        </p:nvSpPr>
        <p:spPr>
          <a:xfrm>
            <a:off x="8230050" y="665843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userDrawn="1"/>
        </p:nvSpPr>
        <p:spPr>
          <a:xfrm>
            <a:off x="13613371" y="6641976"/>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740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outVertical)">
                                      <p:cBhvr>
                                        <p:cTn id="7" dur="500"/>
                                        <p:tgtEl>
                                          <p:spTgt spid="7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750" fill="hold"/>
                                        <p:tgtEl>
                                          <p:spTgt spid="61"/>
                                        </p:tgtEl>
                                        <p:attrNameLst>
                                          <p:attrName>ppt_x</p:attrName>
                                        </p:attrNameLst>
                                      </p:cBhvr>
                                      <p:tavLst>
                                        <p:tav tm="0">
                                          <p:val>
                                            <p:strVal val="#ppt_x"/>
                                          </p:val>
                                        </p:tav>
                                        <p:tav tm="100000">
                                          <p:val>
                                            <p:strVal val="#ppt_x"/>
                                          </p:val>
                                        </p:tav>
                                      </p:tavLst>
                                    </p:anim>
                                    <p:anim calcmode="lin" valueType="num">
                                      <p:cBhvr additive="base">
                                        <p:cTn id="12" dur="750" fill="hold"/>
                                        <p:tgtEl>
                                          <p:spTgt spid="61"/>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750" fill="hold"/>
                                        <p:tgtEl>
                                          <p:spTgt spid="41"/>
                                        </p:tgtEl>
                                        <p:attrNameLst>
                                          <p:attrName>ppt_x</p:attrName>
                                        </p:attrNameLst>
                                      </p:cBhvr>
                                      <p:tavLst>
                                        <p:tav tm="0">
                                          <p:val>
                                            <p:strVal val="#ppt_x"/>
                                          </p:val>
                                        </p:tav>
                                        <p:tav tm="100000">
                                          <p:val>
                                            <p:strVal val="#ppt_x"/>
                                          </p:val>
                                        </p:tav>
                                      </p:tavLst>
                                    </p:anim>
                                    <p:anim calcmode="lin" valueType="num">
                                      <p:cBhvr additive="base">
                                        <p:cTn id="16" dur="75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43">
                                            <p:txEl>
                                              <p:pRg st="0" end="0"/>
                                            </p:txEl>
                                          </p:spTgt>
                                        </p:tgtEl>
                                        <p:attrNameLst>
                                          <p:attrName>style.visibility</p:attrName>
                                        </p:attrNameLst>
                                      </p:cBhvr>
                                      <p:to>
                                        <p:strVal val="visible"/>
                                      </p:to>
                                    </p:set>
                                    <p:animEffect transition="in" filter="fade">
                                      <p:cBhvr>
                                        <p:cTn id="20" dur="500"/>
                                        <p:tgtEl>
                                          <p:spTgt spid="43">
                                            <p:txEl>
                                              <p:pRg st="0" end="0"/>
                                            </p:txEl>
                                          </p:spTgt>
                                        </p:tgtEl>
                                      </p:cBhvr>
                                    </p:animEffect>
                                  </p:childTnLst>
                                </p:cTn>
                              </p:par>
                              <p:par>
                                <p:cTn id="21" presetID="2" presetClass="entr" presetSubtype="4" decel="10000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500" fill="hold"/>
                                        <p:tgtEl>
                                          <p:spTgt spid="78"/>
                                        </p:tgtEl>
                                        <p:attrNameLst>
                                          <p:attrName>ppt_x</p:attrName>
                                        </p:attrNameLst>
                                      </p:cBhvr>
                                      <p:tavLst>
                                        <p:tav tm="0">
                                          <p:val>
                                            <p:strVal val="#ppt_x"/>
                                          </p:val>
                                        </p:tav>
                                        <p:tav tm="100000">
                                          <p:val>
                                            <p:strVal val="#ppt_x"/>
                                          </p:val>
                                        </p:tav>
                                      </p:tavLst>
                                    </p:anim>
                                    <p:anim calcmode="lin" valueType="num">
                                      <p:cBhvr additive="base">
                                        <p:cTn id="24" dur="500" fill="hold"/>
                                        <p:tgtEl>
                                          <p:spTgt spid="78"/>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10" presetClass="entr" presetSubtype="0" fill="hold" grpId="0" nodeType="afterEffect">
                                  <p:stCondLst>
                                    <p:cond delay="0"/>
                                  </p:stCondLst>
                                  <p:childTnLst>
                                    <p:set>
                                      <p:cBhvr>
                                        <p:cTn id="27" dur="1" fill="hold">
                                          <p:stCondLst>
                                            <p:cond delay="0"/>
                                          </p:stCondLst>
                                        </p:cTn>
                                        <p:tgtEl>
                                          <p:spTgt spid="42">
                                            <p:txEl>
                                              <p:pRg st="0" end="0"/>
                                            </p:txEl>
                                          </p:spTgt>
                                        </p:tgtEl>
                                        <p:attrNameLst>
                                          <p:attrName>style.visibility</p:attrName>
                                        </p:attrNameLst>
                                      </p:cBhvr>
                                      <p:to>
                                        <p:strVal val="visible"/>
                                      </p:to>
                                    </p:set>
                                    <p:animEffect transition="in" filter="fade">
                                      <p:cBhvr>
                                        <p:cTn id="28" dur="500"/>
                                        <p:tgtEl>
                                          <p:spTgt spid="42">
                                            <p:txEl>
                                              <p:pRg st="0" end="0"/>
                                            </p:txEl>
                                          </p:spTgt>
                                        </p:tgtEl>
                                      </p:cBhvr>
                                    </p:animEffect>
                                  </p:childTnLst>
                                </p:cTn>
                              </p:par>
                            </p:childTnLst>
                          </p:cTn>
                        </p:par>
                        <p:par>
                          <p:cTn id="29" fill="hold">
                            <p:stCondLst>
                              <p:cond delay="2250"/>
                            </p:stCondLst>
                            <p:childTnLst>
                              <p:par>
                                <p:cTn id="30" presetID="2" presetClass="entr" presetSubtype="1" decel="100000"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750" fill="hold"/>
                                        <p:tgtEl>
                                          <p:spTgt spid="62"/>
                                        </p:tgtEl>
                                        <p:attrNameLst>
                                          <p:attrName>ppt_x</p:attrName>
                                        </p:attrNameLst>
                                      </p:cBhvr>
                                      <p:tavLst>
                                        <p:tav tm="0">
                                          <p:val>
                                            <p:strVal val="#ppt_x"/>
                                          </p:val>
                                        </p:tav>
                                        <p:tav tm="100000">
                                          <p:val>
                                            <p:strVal val="#ppt_x"/>
                                          </p:val>
                                        </p:tav>
                                      </p:tavLst>
                                    </p:anim>
                                    <p:anim calcmode="lin" valueType="num">
                                      <p:cBhvr additive="base">
                                        <p:cTn id="33" dur="750" fill="hold"/>
                                        <p:tgtEl>
                                          <p:spTgt spid="62"/>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additive="base">
                                        <p:cTn id="36" dur="750" fill="hold"/>
                                        <p:tgtEl>
                                          <p:spTgt spid="63"/>
                                        </p:tgtEl>
                                        <p:attrNameLst>
                                          <p:attrName>ppt_x</p:attrName>
                                        </p:attrNameLst>
                                      </p:cBhvr>
                                      <p:tavLst>
                                        <p:tav tm="0">
                                          <p:val>
                                            <p:strVal val="#ppt_x"/>
                                          </p:val>
                                        </p:tav>
                                        <p:tav tm="100000">
                                          <p:val>
                                            <p:strVal val="#ppt_x"/>
                                          </p:val>
                                        </p:tav>
                                      </p:tavLst>
                                    </p:anim>
                                    <p:anim calcmode="lin" valueType="num">
                                      <p:cBhvr additive="base">
                                        <p:cTn id="37" dur="750" fill="hold"/>
                                        <p:tgtEl>
                                          <p:spTgt spid="63"/>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65">
                                            <p:txEl>
                                              <p:pRg st="0" end="0"/>
                                            </p:txEl>
                                          </p:spTgt>
                                        </p:tgtEl>
                                        <p:attrNameLst>
                                          <p:attrName>style.visibility</p:attrName>
                                        </p:attrNameLst>
                                      </p:cBhvr>
                                      <p:to>
                                        <p:strVal val="visible"/>
                                      </p:to>
                                    </p:set>
                                    <p:animEffect transition="in" filter="fade">
                                      <p:cBhvr>
                                        <p:cTn id="41" dur="500"/>
                                        <p:tgtEl>
                                          <p:spTgt spid="65">
                                            <p:txEl>
                                              <p:pRg st="0" end="0"/>
                                            </p:txEl>
                                          </p:spTgt>
                                        </p:tgtEl>
                                      </p:cBhvr>
                                    </p:animEffect>
                                  </p:childTnLst>
                                </p:cTn>
                              </p:par>
                              <p:par>
                                <p:cTn id="42" presetID="2" presetClass="entr" presetSubtype="4" decel="100000"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 calcmode="lin" valueType="num">
                                      <p:cBhvr additive="base">
                                        <p:cTn id="44" dur="500" fill="hold"/>
                                        <p:tgtEl>
                                          <p:spTgt spid="79"/>
                                        </p:tgtEl>
                                        <p:attrNameLst>
                                          <p:attrName>ppt_x</p:attrName>
                                        </p:attrNameLst>
                                      </p:cBhvr>
                                      <p:tavLst>
                                        <p:tav tm="0">
                                          <p:val>
                                            <p:strVal val="#ppt_x"/>
                                          </p:val>
                                        </p:tav>
                                        <p:tav tm="100000">
                                          <p:val>
                                            <p:strVal val="#ppt_x"/>
                                          </p:val>
                                        </p:tav>
                                      </p:tavLst>
                                    </p:anim>
                                    <p:anim calcmode="lin" valueType="num">
                                      <p:cBhvr additive="base">
                                        <p:cTn id="45" dur="500" fill="hold"/>
                                        <p:tgtEl>
                                          <p:spTgt spid="79"/>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64">
                                            <p:txEl>
                                              <p:pRg st="0" end="0"/>
                                            </p:txEl>
                                          </p:spTgt>
                                        </p:tgtEl>
                                        <p:attrNameLst>
                                          <p:attrName>style.visibility</p:attrName>
                                        </p:attrNameLst>
                                      </p:cBhvr>
                                      <p:to>
                                        <p:strVal val="visible"/>
                                      </p:to>
                                    </p:set>
                                    <p:animEffect transition="in" filter="fade">
                                      <p:cBhvr>
                                        <p:cTn id="49" dur="500"/>
                                        <p:tgtEl>
                                          <p:spTgt spid="64">
                                            <p:txEl>
                                              <p:pRg st="0" end="0"/>
                                            </p:txEl>
                                          </p:spTgt>
                                        </p:tgtEl>
                                      </p:cBhvr>
                                    </p:animEffect>
                                  </p:childTnLst>
                                </p:cTn>
                              </p:par>
                            </p:childTnLst>
                          </p:cTn>
                        </p:par>
                        <p:par>
                          <p:cTn id="50" fill="hold">
                            <p:stCondLst>
                              <p:cond delay="4000"/>
                            </p:stCondLst>
                            <p:childTnLst>
                              <p:par>
                                <p:cTn id="51" presetID="2" presetClass="entr" presetSubtype="1" decel="100000" fill="hold" grpId="0"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750" fill="hold"/>
                                        <p:tgtEl>
                                          <p:spTgt spid="66"/>
                                        </p:tgtEl>
                                        <p:attrNameLst>
                                          <p:attrName>ppt_x</p:attrName>
                                        </p:attrNameLst>
                                      </p:cBhvr>
                                      <p:tavLst>
                                        <p:tav tm="0">
                                          <p:val>
                                            <p:strVal val="#ppt_x"/>
                                          </p:val>
                                        </p:tav>
                                        <p:tav tm="100000">
                                          <p:val>
                                            <p:strVal val="#ppt_x"/>
                                          </p:val>
                                        </p:tav>
                                      </p:tavLst>
                                    </p:anim>
                                    <p:anim calcmode="lin" valueType="num">
                                      <p:cBhvr additive="base">
                                        <p:cTn id="54" dur="750" fill="hold"/>
                                        <p:tgtEl>
                                          <p:spTgt spid="66"/>
                                        </p:tgtEl>
                                        <p:attrNameLst>
                                          <p:attrName>ppt_y</p:attrName>
                                        </p:attrNameLst>
                                      </p:cBhvr>
                                      <p:tavLst>
                                        <p:tav tm="0">
                                          <p:val>
                                            <p:strVal val="0-#ppt_h/2"/>
                                          </p:val>
                                        </p:tav>
                                        <p:tav tm="100000">
                                          <p:val>
                                            <p:strVal val="#ppt_y"/>
                                          </p:val>
                                        </p:tav>
                                      </p:tavLst>
                                    </p:anim>
                                  </p:childTnLst>
                                </p:cTn>
                              </p:par>
                              <p:par>
                                <p:cTn id="55" presetID="2" presetClass="entr" presetSubtype="1" decel="10000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750" fill="hold"/>
                                        <p:tgtEl>
                                          <p:spTgt spid="67"/>
                                        </p:tgtEl>
                                        <p:attrNameLst>
                                          <p:attrName>ppt_x</p:attrName>
                                        </p:attrNameLst>
                                      </p:cBhvr>
                                      <p:tavLst>
                                        <p:tav tm="0">
                                          <p:val>
                                            <p:strVal val="#ppt_x"/>
                                          </p:val>
                                        </p:tav>
                                        <p:tav tm="100000">
                                          <p:val>
                                            <p:strVal val="#ppt_x"/>
                                          </p:val>
                                        </p:tav>
                                      </p:tavLst>
                                    </p:anim>
                                    <p:anim calcmode="lin" valueType="num">
                                      <p:cBhvr additive="base">
                                        <p:cTn id="58" dur="750" fill="hold"/>
                                        <p:tgtEl>
                                          <p:spTgt spid="67"/>
                                        </p:tgtEl>
                                        <p:attrNameLst>
                                          <p:attrName>ppt_y</p:attrName>
                                        </p:attrNameLst>
                                      </p:cBhvr>
                                      <p:tavLst>
                                        <p:tav tm="0">
                                          <p:val>
                                            <p:strVal val="0-#ppt_h/2"/>
                                          </p:val>
                                        </p:tav>
                                        <p:tav tm="100000">
                                          <p:val>
                                            <p:strVal val="#ppt_y"/>
                                          </p:val>
                                        </p:tav>
                                      </p:tavLst>
                                    </p:anim>
                                  </p:childTnLst>
                                </p:cTn>
                              </p:par>
                            </p:childTnLst>
                          </p:cTn>
                        </p:par>
                        <p:par>
                          <p:cTn id="59" fill="hold">
                            <p:stCondLst>
                              <p:cond delay="4750"/>
                            </p:stCondLst>
                            <p:childTnLst>
                              <p:par>
                                <p:cTn id="60" presetID="10" presetClass="entr" presetSubtype="0" fill="hold" grpId="0" nodeType="afterEffect">
                                  <p:stCondLst>
                                    <p:cond delay="0"/>
                                  </p:stCondLst>
                                  <p:childTnLst>
                                    <p:set>
                                      <p:cBhvr>
                                        <p:cTn id="61" dur="1" fill="hold">
                                          <p:stCondLst>
                                            <p:cond delay="0"/>
                                          </p:stCondLst>
                                        </p:cTn>
                                        <p:tgtEl>
                                          <p:spTgt spid="69">
                                            <p:txEl>
                                              <p:pRg st="0" end="0"/>
                                            </p:txEl>
                                          </p:spTgt>
                                        </p:tgtEl>
                                        <p:attrNameLst>
                                          <p:attrName>style.visibility</p:attrName>
                                        </p:attrNameLst>
                                      </p:cBhvr>
                                      <p:to>
                                        <p:strVal val="visible"/>
                                      </p:to>
                                    </p:set>
                                    <p:animEffect transition="in" filter="fade">
                                      <p:cBhvr>
                                        <p:cTn id="62" dur="500"/>
                                        <p:tgtEl>
                                          <p:spTgt spid="69">
                                            <p:txEl>
                                              <p:pRg st="0" end="0"/>
                                            </p:txEl>
                                          </p:spTgt>
                                        </p:tgtEl>
                                      </p:cBhvr>
                                    </p:animEffect>
                                  </p:childTnLst>
                                </p:cTn>
                              </p:par>
                              <p:par>
                                <p:cTn id="63" presetID="2" presetClass="entr" presetSubtype="4" decel="100000"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cBhvr additive="base">
                                        <p:cTn id="65" dur="500" fill="hold"/>
                                        <p:tgtEl>
                                          <p:spTgt spid="80"/>
                                        </p:tgtEl>
                                        <p:attrNameLst>
                                          <p:attrName>ppt_x</p:attrName>
                                        </p:attrNameLst>
                                      </p:cBhvr>
                                      <p:tavLst>
                                        <p:tav tm="0">
                                          <p:val>
                                            <p:strVal val="#ppt_x"/>
                                          </p:val>
                                        </p:tav>
                                        <p:tav tm="100000">
                                          <p:val>
                                            <p:strVal val="#ppt_x"/>
                                          </p:val>
                                        </p:tav>
                                      </p:tavLst>
                                    </p:anim>
                                    <p:anim calcmode="lin" valueType="num">
                                      <p:cBhvr additive="base">
                                        <p:cTn id="66" dur="500" fill="hold"/>
                                        <p:tgtEl>
                                          <p:spTgt spid="8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10" presetClass="entr" presetSubtype="0" fill="hold" grpId="0" nodeType="afterEffect">
                                  <p:stCondLst>
                                    <p:cond delay="0"/>
                                  </p:stCondLst>
                                  <p:childTnLst>
                                    <p:set>
                                      <p:cBhvr>
                                        <p:cTn id="69" dur="1" fill="hold">
                                          <p:stCondLst>
                                            <p:cond delay="0"/>
                                          </p:stCondLst>
                                        </p:cTn>
                                        <p:tgtEl>
                                          <p:spTgt spid="68">
                                            <p:txEl>
                                              <p:pRg st="0" end="0"/>
                                            </p:txEl>
                                          </p:spTgt>
                                        </p:tgtEl>
                                        <p:attrNameLst>
                                          <p:attrName>style.visibility</p:attrName>
                                        </p:attrNameLst>
                                      </p:cBhvr>
                                      <p:to>
                                        <p:strVal val="visible"/>
                                      </p:to>
                                    </p:set>
                                    <p:animEffect transition="in" filter="fade">
                                      <p:cBhvr>
                                        <p:cTn id="70"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61" grpId="0" animBg="1">
        <p:tmplLst>
          <p:tmpl>
            <p:tnLst>
              <p:par>
                <p:cTn presetID="2" presetClass="entr" presetSubtype="1"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750" fill="hold"/>
                        <p:tgtEl>
                          <p:spTgt spid="61"/>
                        </p:tgtEl>
                        <p:attrNameLst>
                          <p:attrName>ppt_x</p:attrName>
                        </p:attrNameLst>
                      </p:cBhvr>
                      <p:tavLst>
                        <p:tav tm="0">
                          <p:val>
                            <p:strVal val="#ppt_x"/>
                          </p:val>
                        </p:tav>
                        <p:tav tm="100000">
                          <p:val>
                            <p:strVal val="#ppt_x"/>
                          </p:val>
                        </p:tav>
                      </p:tavLst>
                    </p:anim>
                    <p:anim calcmode="lin" valueType="num">
                      <p:cBhvr additive="base">
                        <p:cTn dur="750" fill="hold"/>
                        <p:tgtEl>
                          <p:spTgt spid="61"/>
                        </p:tgtEl>
                        <p:attrNameLst>
                          <p:attrName>ppt_y</p:attrName>
                        </p:attrNameLst>
                      </p:cBhvr>
                      <p:tavLst>
                        <p:tav tm="0">
                          <p:val>
                            <p:strVal val="0-#ppt_h/2"/>
                          </p:val>
                        </p:tav>
                        <p:tav tm="100000">
                          <p:val>
                            <p:strVal val="#ppt_y"/>
                          </p:val>
                        </p:tav>
                      </p:tavLst>
                    </p:anim>
                  </p:childTnLst>
                </p:cTn>
              </p:par>
            </p:tnLst>
          </p:tmpl>
        </p:tmplLst>
      </p:bldP>
      <p:bldP spid="41" grpId="0"/>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62" grpId="0" animBg="1">
        <p:tmplLst>
          <p:tmpl>
            <p:tnLst>
              <p:par>
                <p:cTn presetID="2" presetClass="entr" presetSubtype="1"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750" fill="hold"/>
                        <p:tgtEl>
                          <p:spTgt spid="62"/>
                        </p:tgtEl>
                        <p:attrNameLst>
                          <p:attrName>ppt_x</p:attrName>
                        </p:attrNameLst>
                      </p:cBhvr>
                      <p:tavLst>
                        <p:tav tm="0">
                          <p:val>
                            <p:strVal val="#ppt_x"/>
                          </p:val>
                        </p:tav>
                        <p:tav tm="100000">
                          <p:val>
                            <p:strVal val="#ppt_x"/>
                          </p:val>
                        </p:tav>
                      </p:tavLst>
                    </p:anim>
                    <p:anim calcmode="lin" valueType="num">
                      <p:cBhvr additive="base">
                        <p:cTn dur="750" fill="hold"/>
                        <p:tgtEl>
                          <p:spTgt spid="62"/>
                        </p:tgtEl>
                        <p:attrNameLst>
                          <p:attrName>ppt_y</p:attrName>
                        </p:attrNameLst>
                      </p:cBhvr>
                      <p:tavLst>
                        <p:tav tm="0">
                          <p:val>
                            <p:strVal val="0-#ppt_h/2"/>
                          </p:val>
                        </p:tav>
                        <p:tav tm="100000">
                          <p:val>
                            <p:strVal val="#ppt_y"/>
                          </p:val>
                        </p:tav>
                      </p:tavLst>
                    </p:anim>
                  </p:childTnLst>
                </p:cTn>
              </p:par>
            </p:tnLst>
          </p:tmpl>
        </p:tmplLst>
      </p:bldP>
      <p:bldP spid="63" grpId="0"/>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tmplLst>
          <p:tmpl>
            <p:tnLst>
              <p:par>
                <p:cTn presetID="2" presetClass="entr" presetSubtype="1" decel="10000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750" fill="hold"/>
                        <p:tgtEl>
                          <p:spTgt spid="66"/>
                        </p:tgtEl>
                        <p:attrNameLst>
                          <p:attrName>ppt_x</p:attrName>
                        </p:attrNameLst>
                      </p:cBhvr>
                      <p:tavLst>
                        <p:tav tm="0">
                          <p:val>
                            <p:strVal val="#ppt_x"/>
                          </p:val>
                        </p:tav>
                        <p:tav tm="100000">
                          <p:val>
                            <p:strVal val="#ppt_x"/>
                          </p:val>
                        </p:tav>
                      </p:tavLst>
                    </p:anim>
                    <p:anim calcmode="lin" valueType="num">
                      <p:cBhvr additive="base">
                        <p:cTn dur="750" fill="hold"/>
                        <p:tgtEl>
                          <p:spTgt spid="66"/>
                        </p:tgtEl>
                        <p:attrNameLst>
                          <p:attrName>ppt_y</p:attrName>
                        </p:attrNameLst>
                      </p:cBhvr>
                      <p:tavLst>
                        <p:tav tm="0">
                          <p:val>
                            <p:strVal val="0-#ppt_h/2"/>
                          </p:val>
                        </p:tav>
                        <p:tav tm="100000">
                          <p:val>
                            <p:strVal val="#ppt_y"/>
                          </p:val>
                        </p:tav>
                      </p:tavLst>
                    </p:anim>
                  </p:childTnLst>
                </p:cTn>
              </p:par>
            </p:tnLst>
          </p:tmpl>
        </p:tmplLst>
      </p:bldP>
      <p:bldP spid="67" grpId="0"/>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8" grpId="0" animBg="1"/>
      <p:bldP spid="79" grpId="0" animBg="1"/>
      <p:bldP spid="80" grpId="0" animBg="1"/>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istory - Middle">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7" name="直線コネクタ 6"/>
          <p:cNvCxnSpPr/>
          <p:nvPr userDrawn="1"/>
        </p:nvCxnSpPr>
        <p:spPr>
          <a:xfrm>
            <a:off x="9144000" y="0"/>
            <a:ext cx="0" cy="197148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プレースホルダー 12"/>
          <p:cNvSpPr>
            <a:spLocks noGrp="1"/>
          </p:cNvSpPr>
          <p:nvPr>
            <p:ph type="body" sz="quarter" idx="12" hasCustomPrompt="1"/>
          </p:nvPr>
        </p:nvSpPr>
        <p:spPr>
          <a:xfrm>
            <a:off x="2399958" y="4655094"/>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14" hasCustomPrompt="1"/>
          </p:nvPr>
        </p:nvSpPr>
        <p:spPr>
          <a:xfrm>
            <a:off x="2399958" y="3713898"/>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1" name="正方形/長方形 20"/>
          <p:cNvSpPr/>
          <p:nvPr userDrawn="1"/>
        </p:nvSpPr>
        <p:spPr>
          <a:xfrm>
            <a:off x="5089589" y="4430938"/>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29" name="直線コネクタ 28"/>
          <p:cNvCxnSpPr>
            <a:stCxn id="27" idx="1"/>
            <a:endCxn id="24" idx="6"/>
          </p:cNvCxnSpPr>
          <p:nvPr userDrawn="1"/>
        </p:nvCxnSpPr>
        <p:spPr>
          <a:xfrm flipH="1">
            <a:off x="9336699" y="2164184"/>
            <a:ext cx="649778" cy="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4"/>
          <p:cNvSpPr/>
          <p:nvPr userDrawn="1"/>
        </p:nvSpPr>
        <p:spPr>
          <a:xfrm>
            <a:off x="9986477" y="1595111"/>
            <a:ext cx="1136515" cy="1138145"/>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2"/>
          <p:cNvSpPr>
            <a:spLocks noGrp="1"/>
          </p:cNvSpPr>
          <p:nvPr>
            <p:ph type="body" sz="quarter" idx="15" hasCustomPrompt="1"/>
          </p:nvPr>
        </p:nvSpPr>
        <p:spPr>
          <a:xfrm>
            <a:off x="9966465" y="1790667"/>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37" name="テキスト プレースホルダー 12"/>
          <p:cNvSpPr>
            <a:spLocks noGrp="1"/>
          </p:cNvSpPr>
          <p:nvPr>
            <p:ph type="body" sz="quarter" idx="16" hasCustomPrompt="1"/>
          </p:nvPr>
        </p:nvSpPr>
        <p:spPr>
          <a:xfrm>
            <a:off x="11275193" y="2731863"/>
            <a:ext cx="4608971" cy="1479012"/>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7" hasCustomPrompt="1"/>
          </p:nvPr>
        </p:nvSpPr>
        <p:spPr>
          <a:xfrm>
            <a:off x="11275193" y="1790667"/>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9" name="正方形/長方形 38"/>
          <p:cNvSpPr/>
          <p:nvPr userDrawn="1"/>
        </p:nvSpPr>
        <p:spPr>
          <a:xfrm>
            <a:off x="11366634" y="2507707"/>
            <a:ext cx="1827899"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43" name="テキスト プレースホルダー 12"/>
          <p:cNvSpPr>
            <a:spLocks noGrp="1"/>
          </p:cNvSpPr>
          <p:nvPr>
            <p:ph type="body" sz="quarter" idx="19" hasCustomPrompt="1"/>
          </p:nvPr>
        </p:nvSpPr>
        <p:spPr>
          <a:xfrm>
            <a:off x="2399958" y="8481658"/>
            <a:ext cx="4608971" cy="1479012"/>
          </a:xfrm>
        </p:spPr>
        <p:txBody>
          <a:bodyPr>
            <a:normAutofit/>
          </a:bodyPr>
          <a:lstStyle>
            <a:lvl1pPr algn="r">
              <a:spcBef>
                <a:spcPts val="0"/>
              </a:spcBef>
              <a:defRPr sz="18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20" hasCustomPrompt="1"/>
          </p:nvPr>
        </p:nvSpPr>
        <p:spPr>
          <a:xfrm>
            <a:off x="2399958" y="7540462"/>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5089589" y="8257502"/>
            <a:ext cx="1827899"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10" name="直線コネクタ 9"/>
          <p:cNvCxnSpPr>
            <a:stCxn id="8" idx="2"/>
            <a:endCxn id="13" idx="3"/>
          </p:cNvCxnSpPr>
          <p:nvPr userDrawn="1"/>
        </p:nvCxnSpPr>
        <p:spPr>
          <a:xfrm flipH="1">
            <a:off x="8335845" y="4080320"/>
            <a:ext cx="615457" cy="709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円/楕円 4"/>
          <p:cNvSpPr/>
          <p:nvPr userDrawn="1"/>
        </p:nvSpPr>
        <p:spPr>
          <a:xfrm>
            <a:off x="7199330" y="3518342"/>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2"/>
          <p:cNvSpPr>
            <a:spLocks noGrp="1"/>
          </p:cNvSpPr>
          <p:nvPr>
            <p:ph type="body" sz="quarter" idx="13" hasCustomPrompt="1"/>
          </p:nvPr>
        </p:nvSpPr>
        <p:spPr>
          <a:xfrm>
            <a:off x="7179318" y="3713898"/>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cxnSp>
        <p:nvCxnSpPr>
          <p:cNvPr id="41" name="直線コネクタ 40"/>
          <p:cNvCxnSpPr>
            <a:stCxn id="40" idx="2"/>
            <a:endCxn id="49" idx="3"/>
          </p:cNvCxnSpPr>
          <p:nvPr userDrawn="1"/>
        </p:nvCxnSpPr>
        <p:spPr>
          <a:xfrm flipH="1" flipV="1">
            <a:off x="8335845" y="7912586"/>
            <a:ext cx="615457"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9" name="円/楕円 4"/>
          <p:cNvSpPr/>
          <p:nvPr userDrawn="1"/>
        </p:nvSpPr>
        <p:spPr>
          <a:xfrm>
            <a:off x="7199330" y="7343513"/>
            <a:ext cx="1136515" cy="1138145"/>
          </a:xfrm>
          <a:prstGeom prst="rect">
            <a:avLst/>
          </a:prstGeom>
          <a:solidFill>
            <a:schemeClr val="accent1"/>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12"/>
          <p:cNvSpPr>
            <a:spLocks noGrp="1"/>
          </p:cNvSpPr>
          <p:nvPr>
            <p:ph type="body" sz="quarter" idx="18" hasCustomPrompt="1"/>
          </p:nvPr>
        </p:nvSpPr>
        <p:spPr>
          <a:xfrm>
            <a:off x="7179318" y="7540462"/>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cxnSp>
        <p:nvCxnSpPr>
          <p:cNvPr id="50" name="直線コネクタ 49"/>
          <p:cNvCxnSpPr>
            <a:stCxn id="51" idx="1"/>
            <a:endCxn id="57" idx="6"/>
          </p:cNvCxnSpPr>
          <p:nvPr userDrawn="1"/>
        </p:nvCxnSpPr>
        <p:spPr>
          <a:xfrm flipH="1">
            <a:off x="9336699" y="5996187"/>
            <a:ext cx="649778" cy="26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1" name="円/楕円 4"/>
          <p:cNvSpPr/>
          <p:nvPr userDrawn="1"/>
        </p:nvSpPr>
        <p:spPr>
          <a:xfrm>
            <a:off x="9986477" y="5427114"/>
            <a:ext cx="1136515" cy="1138145"/>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プレースホルダー 12"/>
          <p:cNvSpPr>
            <a:spLocks noGrp="1"/>
          </p:cNvSpPr>
          <p:nvPr>
            <p:ph type="body" sz="quarter" idx="21" hasCustomPrompt="1"/>
          </p:nvPr>
        </p:nvSpPr>
        <p:spPr>
          <a:xfrm>
            <a:off x="9966465" y="5622670"/>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53" name="テキスト プレースホルダー 12"/>
          <p:cNvSpPr>
            <a:spLocks noGrp="1"/>
          </p:cNvSpPr>
          <p:nvPr>
            <p:ph type="body" sz="quarter" idx="22" hasCustomPrompt="1"/>
          </p:nvPr>
        </p:nvSpPr>
        <p:spPr>
          <a:xfrm>
            <a:off x="11275193" y="6563866"/>
            <a:ext cx="4608971" cy="1479012"/>
          </a:xfrm>
        </p:spPr>
        <p:txBody>
          <a:bodyPr>
            <a:normAutofit/>
          </a:bodyPr>
          <a:lstStyle>
            <a:lvl1pPr algn="l">
              <a:spcBef>
                <a:spcPts val="0"/>
              </a:spcBef>
              <a:defRPr sz="1800" baseline="0"/>
            </a:lvl1pPr>
          </a:lstStyle>
          <a:p>
            <a:pPr lvl="0"/>
            <a:r>
              <a:rPr kumimoji="1" lang="en-US" altLang="ja-JP" dirty="0"/>
              <a:t>Text goes here</a:t>
            </a:r>
            <a:endParaRPr kumimoji="1" lang="ja-JP" altLang="en-US" dirty="0"/>
          </a:p>
        </p:txBody>
      </p:sp>
      <p:sp>
        <p:nvSpPr>
          <p:cNvPr id="55" name="テキスト プレースホルダー 12"/>
          <p:cNvSpPr>
            <a:spLocks noGrp="1"/>
          </p:cNvSpPr>
          <p:nvPr>
            <p:ph type="body" sz="quarter" idx="23" hasCustomPrompt="1"/>
          </p:nvPr>
        </p:nvSpPr>
        <p:spPr>
          <a:xfrm>
            <a:off x="11275193" y="5622670"/>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6" name="正方形/長方形 55"/>
          <p:cNvSpPr/>
          <p:nvPr userDrawn="1"/>
        </p:nvSpPr>
        <p:spPr>
          <a:xfrm>
            <a:off x="11366634" y="6339710"/>
            <a:ext cx="1827899"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cxnSp>
        <p:nvCxnSpPr>
          <p:cNvPr id="61" name="直線コネクタ 60"/>
          <p:cNvCxnSpPr/>
          <p:nvPr userDrawn="1"/>
        </p:nvCxnSpPr>
        <p:spPr>
          <a:xfrm>
            <a:off x="9144000" y="2356884"/>
            <a:ext cx="0" cy="153073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V="1">
            <a:off x="9144000" y="4273018"/>
            <a:ext cx="0" cy="153073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userDrawn="1"/>
        </p:nvCxnSpPr>
        <p:spPr>
          <a:xfrm>
            <a:off x="9144000" y="6189152"/>
            <a:ext cx="0" cy="15307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a:off x="9144000" y="8105285"/>
            <a:ext cx="0" cy="2180128"/>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8" name="楕円 7"/>
          <p:cNvSpPr/>
          <p:nvPr userDrawn="1"/>
        </p:nvSpPr>
        <p:spPr>
          <a:xfrm>
            <a:off x="8951302" y="3887621"/>
            <a:ext cx="385397" cy="385397"/>
          </a:xfrm>
          <a:prstGeom prst="ellipse">
            <a:avLst/>
          </a:prstGeom>
          <a:solidFill>
            <a:schemeClr val="accent5"/>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8951302" y="1971487"/>
            <a:ext cx="385397" cy="385397"/>
          </a:xfrm>
          <a:prstGeom prst="ellipse">
            <a:avLst/>
          </a:prstGeom>
          <a:solidFill>
            <a:schemeClr val="accent4"/>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userDrawn="1"/>
        </p:nvSpPr>
        <p:spPr>
          <a:xfrm>
            <a:off x="8951302" y="7719888"/>
            <a:ext cx="385397" cy="385397"/>
          </a:xfrm>
          <a:prstGeom prst="ellipse">
            <a:avLst/>
          </a:prstGeom>
          <a:solidFill>
            <a:schemeClr val="accent1"/>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userDrawn="1"/>
        </p:nvSpPr>
        <p:spPr>
          <a:xfrm>
            <a:off x="8951302" y="5803755"/>
            <a:ext cx="385397" cy="385397"/>
          </a:xfrm>
          <a:prstGeom prst="ellipse">
            <a:avLst/>
          </a:prstGeom>
          <a:solidFill>
            <a:schemeClr val="accent6"/>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1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wipe(left)">
                                      <p:cBhvr>
                                        <p:cTn id="18" dur="500"/>
                                        <p:tgtEl>
                                          <p:spTgt spid="28">
                                            <p:txEl>
                                              <p:pRg st="0" end="0"/>
                                            </p:txEl>
                                          </p:spTgt>
                                        </p:tgtEl>
                                      </p:cBhvr>
                                    </p:animEffect>
                                  </p:childTnLst>
                                </p:cTn>
                              </p:par>
                            </p:childTnLst>
                          </p:cTn>
                        </p:par>
                        <p:par>
                          <p:cTn id="19" fill="hold">
                            <p:stCondLst>
                              <p:cond delay="1500"/>
                            </p:stCondLst>
                            <p:childTnLst>
                              <p:par>
                                <p:cTn id="20" presetID="2" presetClass="entr" presetSubtype="4" decel="10000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par>
                                <p:cTn id="24" presetID="2" presetClass="entr" presetSubtype="2" decel="100000" fill="hold" grpId="0" nodeType="withEffect">
                                  <p:stCondLst>
                                    <p:cond delay="0"/>
                                  </p:stCondLst>
                                  <p:childTnLst>
                                    <p:set>
                                      <p:cBhvr>
                                        <p:cTn id="25" dur="1" fill="hold">
                                          <p:stCondLst>
                                            <p:cond delay="0"/>
                                          </p:stCondLst>
                                        </p:cTn>
                                        <p:tgtEl>
                                          <p:spTgt spid="38">
                                            <p:txEl>
                                              <p:pRg st="0" end="0"/>
                                            </p:txEl>
                                          </p:spTgt>
                                        </p:tgtEl>
                                        <p:attrNameLst>
                                          <p:attrName>style.visibility</p:attrName>
                                        </p:attrNameLst>
                                      </p:cBhvr>
                                      <p:to>
                                        <p:strVal val="visible"/>
                                      </p:to>
                                    </p:set>
                                    <p:anim calcmode="lin" valueType="num">
                                      <p:cBhvr additive="base">
                                        <p:cTn id="26"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7">
                                            <p:txEl>
                                              <p:pRg st="0" end="0"/>
                                            </p:txEl>
                                          </p:spTgt>
                                        </p:tgtEl>
                                        <p:attrNameLst>
                                          <p:attrName>style.visibility</p:attrName>
                                        </p:attrNameLst>
                                      </p:cBhvr>
                                      <p:to>
                                        <p:strVal val="visible"/>
                                      </p:to>
                                    </p:set>
                                    <p:animEffect transition="in" filter="wipe(left)">
                                      <p:cBhvr>
                                        <p:cTn id="31" dur="500"/>
                                        <p:tgtEl>
                                          <p:spTgt spid="37">
                                            <p:txEl>
                                              <p:pRg st="0" end="0"/>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up)">
                                      <p:cBhvr>
                                        <p:cTn id="35" dur="500"/>
                                        <p:tgtEl>
                                          <p:spTgt spid="61"/>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par>
                          <p:cTn id="44" fill="hold">
                            <p:stCondLst>
                              <p:cond delay="4000"/>
                            </p:stCondLst>
                            <p:childTnLst>
                              <p:par>
                                <p:cTn id="45" presetID="22" presetClass="entr" presetSubtype="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wipe(right)">
                                      <p:cBhvr>
                                        <p:cTn id="50" dur="500"/>
                                        <p:tgtEl>
                                          <p:spTgt spid="17">
                                            <p:txEl>
                                              <p:pRg st="0" end="0"/>
                                            </p:txEl>
                                          </p:spTgt>
                                        </p:tgtEl>
                                      </p:cBhvr>
                                    </p:animEffect>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par>
                                <p:cTn id="56" presetID="2" presetClass="entr" presetSubtype="8" decel="100000" fill="hold" grpId="0" nodeType="withEffect">
                                  <p:stCondLst>
                                    <p:cond delay="0"/>
                                  </p:stCondLst>
                                  <p:childTnLst>
                                    <p:set>
                                      <p:cBhvr>
                                        <p:cTn id="57" dur="1" fill="hold">
                                          <p:stCondLst>
                                            <p:cond delay="0"/>
                                          </p:stCondLst>
                                        </p:cTn>
                                        <p:tgtEl>
                                          <p:spTgt spid="20">
                                            <p:txEl>
                                              <p:pRg st="0" end="0"/>
                                            </p:txEl>
                                          </p:spTgt>
                                        </p:tgtEl>
                                        <p:attrNameLst>
                                          <p:attrName>style.visibility</p:attrName>
                                        </p:attrNameLst>
                                      </p:cBhvr>
                                      <p:to>
                                        <p:strVal val="visible"/>
                                      </p:to>
                                    </p:set>
                                    <p:anim calcmode="lin" valueType="num">
                                      <p:cBhvr additive="base">
                                        <p:cTn id="58"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2" presetClass="entr" presetSubtype="2" fill="hold" grpId="0" nodeType="after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wipe(right)">
                                      <p:cBhvr>
                                        <p:cTn id="63" dur="500"/>
                                        <p:tgtEl>
                                          <p:spTgt spid="19">
                                            <p:txEl>
                                              <p:pRg st="0" end="0"/>
                                            </p:txEl>
                                          </p:spTgt>
                                        </p:tgtEl>
                                      </p:cBhvr>
                                    </p:animEffect>
                                  </p:childTnLst>
                                </p:cTn>
                              </p:par>
                            </p:childTnLst>
                          </p:cTn>
                        </p:par>
                        <p:par>
                          <p:cTn id="64" fill="hold">
                            <p:stCondLst>
                              <p:cond delay="5500"/>
                            </p:stCondLst>
                            <p:childTnLst>
                              <p:par>
                                <p:cTn id="65" presetID="22" presetClass="entr" presetSubtype="1"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up)">
                                      <p:cBhvr>
                                        <p:cTn id="67" dur="500"/>
                                        <p:tgtEl>
                                          <p:spTgt spid="64"/>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500"/>
                                        <p:tgtEl>
                                          <p:spTgt spid="50"/>
                                        </p:tgtEl>
                                      </p:cBhvr>
                                    </p:animEffect>
                                  </p:childTnLst>
                                </p:cTn>
                              </p:par>
                            </p:childTnLst>
                          </p:cTn>
                        </p:par>
                        <p:par>
                          <p:cTn id="76" fill="hold">
                            <p:stCondLst>
                              <p:cond delay="7000"/>
                            </p:stCondLst>
                            <p:childTnLst>
                              <p:par>
                                <p:cTn id="77" presetID="22" presetClass="entr" presetSubtype="8" fill="hold" grpId="0" nodeType="after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left)">
                                      <p:cBhvr>
                                        <p:cTn id="79" dur="500"/>
                                        <p:tgtEl>
                                          <p:spTgt spid="5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Effect transition="in" filter="wipe(left)">
                                      <p:cBhvr>
                                        <p:cTn id="82" dur="500"/>
                                        <p:tgtEl>
                                          <p:spTgt spid="52">
                                            <p:txEl>
                                              <p:pRg st="0" end="0"/>
                                            </p:txEl>
                                          </p:spTgt>
                                        </p:tgtEl>
                                      </p:cBhvr>
                                    </p:animEffect>
                                  </p:childTnLst>
                                </p:cTn>
                              </p:par>
                            </p:childTnLst>
                          </p:cTn>
                        </p:par>
                        <p:par>
                          <p:cTn id="83" fill="hold">
                            <p:stCondLst>
                              <p:cond delay="7500"/>
                            </p:stCondLst>
                            <p:childTnLst>
                              <p:par>
                                <p:cTn id="84" presetID="2" presetClass="entr" presetSubtype="2" decel="100000" fill="hold" grpId="0" nodeType="afterEffect">
                                  <p:stCondLst>
                                    <p:cond delay="0"/>
                                  </p:stCondLst>
                                  <p:childTnLst>
                                    <p:set>
                                      <p:cBhvr>
                                        <p:cTn id="85" dur="1" fill="hold">
                                          <p:stCondLst>
                                            <p:cond delay="0"/>
                                          </p:stCondLst>
                                        </p:cTn>
                                        <p:tgtEl>
                                          <p:spTgt spid="55">
                                            <p:txEl>
                                              <p:pRg st="0" end="0"/>
                                            </p:txEl>
                                          </p:spTgt>
                                        </p:tgtEl>
                                        <p:attrNameLst>
                                          <p:attrName>style.visibility</p:attrName>
                                        </p:attrNameLst>
                                      </p:cBhvr>
                                      <p:to>
                                        <p:strVal val="visible"/>
                                      </p:to>
                                    </p:set>
                                    <p:anim calcmode="lin" valueType="num">
                                      <p:cBhvr additive="base">
                                        <p:cTn id="86"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additive="base">
                                        <p:cTn id="90" dur="500" fill="hold"/>
                                        <p:tgtEl>
                                          <p:spTgt spid="56"/>
                                        </p:tgtEl>
                                        <p:attrNameLst>
                                          <p:attrName>ppt_x</p:attrName>
                                        </p:attrNameLst>
                                      </p:cBhvr>
                                      <p:tavLst>
                                        <p:tav tm="0">
                                          <p:val>
                                            <p:strVal val="#ppt_x"/>
                                          </p:val>
                                        </p:tav>
                                        <p:tav tm="100000">
                                          <p:val>
                                            <p:strVal val="#ppt_x"/>
                                          </p:val>
                                        </p:tav>
                                      </p:tavLst>
                                    </p:anim>
                                    <p:anim calcmode="lin" valueType="num">
                                      <p:cBhvr additive="base">
                                        <p:cTn id="91" dur="500" fill="hold"/>
                                        <p:tgtEl>
                                          <p:spTgt spid="56"/>
                                        </p:tgtEl>
                                        <p:attrNameLst>
                                          <p:attrName>ppt_y</p:attrName>
                                        </p:attrNameLst>
                                      </p:cBhvr>
                                      <p:tavLst>
                                        <p:tav tm="0">
                                          <p:val>
                                            <p:strVal val="1+#ppt_h/2"/>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53">
                                            <p:txEl>
                                              <p:pRg st="0" end="0"/>
                                            </p:txEl>
                                          </p:spTgt>
                                        </p:tgtEl>
                                        <p:attrNameLst>
                                          <p:attrName>style.visibility</p:attrName>
                                        </p:attrNameLst>
                                      </p:cBhvr>
                                      <p:to>
                                        <p:strVal val="visible"/>
                                      </p:to>
                                    </p:set>
                                    <p:animEffect transition="in" filter="wipe(left)">
                                      <p:cBhvr>
                                        <p:cTn id="95" dur="500"/>
                                        <p:tgtEl>
                                          <p:spTgt spid="53">
                                            <p:txEl>
                                              <p:pRg st="0" end="0"/>
                                            </p:txEl>
                                          </p:spTgt>
                                        </p:tgtEl>
                                      </p:cBhvr>
                                    </p:animEffect>
                                  </p:childTnLst>
                                </p:cTn>
                              </p:par>
                            </p:childTnLst>
                          </p:cTn>
                        </p:par>
                        <p:par>
                          <p:cTn id="96" fill="hold">
                            <p:stCondLst>
                              <p:cond delay="8500"/>
                            </p:stCondLst>
                            <p:childTnLst>
                              <p:par>
                                <p:cTn id="97" presetID="22" presetClass="entr" presetSubtype="1" fill="hold" nodeType="after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wipe(up)">
                                      <p:cBhvr>
                                        <p:cTn id="99" dur="500"/>
                                        <p:tgtEl>
                                          <p:spTgt spid="68"/>
                                        </p:tgtEl>
                                      </p:cBhvr>
                                    </p:animEffect>
                                  </p:childTnLst>
                                </p:cTn>
                              </p:par>
                            </p:childTnLst>
                          </p:cTn>
                        </p:par>
                        <p:par>
                          <p:cTn id="100" fill="hold">
                            <p:stCondLst>
                              <p:cond delay="9000"/>
                            </p:stCondLst>
                            <p:childTnLst>
                              <p:par>
                                <p:cTn id="101" presetID="10"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par>
                          <p:cTn id="104" fill="hold">
                            <p:stCondLst>
                              <p:cond delay="9500"/>
                            </p:stCondLst>
                            <p:childTnLst>
                              <p:par>
                                <p:cTn id="105" presetID="22" presetClass="entr" presetSubtype="2" fill="hold"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wipe(right)">
                                      <p:cBhvr>
                                        <p:cTn id="107" dur="500"/>
                                        <p:tgtEl>
                                          <p:spTgt spid="41"/>
                                        </p:tgtEl>
                                      </p:cBhvr>
                                    </p:animEffect>
                                  </p:childTnLst>
                                </p:cTn>
                              </p:par>
                            </p:childTnLst>
                          </p:cTn>
                        </p:par>
                        <p:par>
                          <p:cTn id="108" fill="hold">
                            <p:stCondLst>
                              <p:cond delay="10000"/>
                            </p:stCondLst>
                            <p:childTnLst>
                              <p:par>
                                <p:cTn id="109" presetID="22" presetClass="entr" presetSubtype="2"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wipe(right)">
                                      <p:cBhvr>
                                        <p:cTn id="111" dur="500"/>
                                        <p:tgtEl>
                                          <p:spTgt spid="49"/>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42">
                                            <p:txEl>
                                              <p:pRg st="0" end="0"/>
                                            </p:txEl>
                                          </p:spTgt>
                                        </p:tgtEl>
                                        <p:attrNameLst>
                                          <p:attrName>style.visibility</p:attrName>
                                        </p:attrNameLst>
                                      </p:cBhvr>
                                      <p:to>
                                        <p:strVal val="visible"/>
                                      </p:to>
                                    </p:set>
                                    <p:animEffect transition="in" filter="wipe(right)">
                                      <p:cBhvr>
                                        <p:cTn id="114" dur="500"/>
                                        <p:tgtEl>
                                          <p:spTgt spid="42">
                                            <p:txEl>
                                              <p:pRg st="0" end="0"/>
                                            </p:txEl>
                                          </p:spTgt>
                                        </p:tgtEl>
                                      </p:cBhvr>
                                    </p:animEffect>
                                  </p:childTnLst>
                                </p:cTn>
                              </p:par>
                            </p:childTnLst>
                          </p:cTn>
                        </p:par>
                        <p:par>
                          <p:cTn id="115" fill="hold">
                            <p:stCondLst>
                              <p:cond delay="10500"/>
                            </p:stCondLst>
                            <p:childTnLst>
                              <p:par>
                                <p:cTn id="116" presetID="2" presetClass="entr" presetSubtype="4" decel="100000" fill="hold" grpId="0" nodeType="after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additive="base">
                                        <p:cTn id="118" dur="500" fill="hold"/>
                                        <p:tgtEl>
                                          <p:spTgt spid="45"/>
                                        </p:tgtEl>
                                        <p:attrNameLst>
                                          <p:attrName>ppt_x</p:attrName>
                                        </p:attrNameLst>
                                      </p:cBhvr>
                                      <p:tavLst>
                                        <p:tav tm="0">
                                          <p:val>
                                            <p:strVal val="#ppt_x"/>
                                          </p:val>
                                        </p:tav>
                                        <p:tav tm="100000">
                                          <p:val>
                                            <p:strVal val="#ppt_x"/>
                                          </p:val>
                                        </p:tav>
                                      </p:tavLst>
                                    </p:anim>
                                    <p:anim calcmode="lin" valueType="num">
                                      <p:cBhvr additive="base">
                                        <p:cTn id="119" dur="500" fill="hold"/>
                                        <p:tgtEl>
                                          <p:spTgt spid="45"/>
                                        </p:tgtEl>
                                        <p:attrNameLst>
                                          <p:attrName>ppt_y</p:attrName>
                                        </p:attrNameLst>
                                      </p:cBhvr>
                                      <p:tavLst>
                                        <p:tav tm="0">
                                          <p:val>
                                            <p:strVal val="1+#ppt_h/2"/>
                                          </p:val>
                                        </p:tav>
                                        <p:tav tm="100000">
                                          <p:val>
                                            <p:strVal val="#ppt_y"/>
                                          </p:val>
                                        </p:tav>
                                      </p:tavLst>
                                    </p:anim>
                                  </p:childTnLst>
                                </p:cTn>
                              </p:par>
                              <p:par>
                                <p:cTn id="120" presetID="2" presetClass="entr" presetSubtype="8" decel="100000" fill="hold" grpId="0" nodeType="withEffect">
                                  <p:stCondLst>
                                    <p:cond delay="0"/>
                                  </p:stCondLst>
                                  <p:childTnLst>
                                    <p:set>
                                      <p:cBhvr>
                                        <p:cTn id="121" dur="1" fill="hold">
                                          <p:stCondLst>
                                            <p:cond delay="0"/>
                                          </p:stCondLst>
                                        </p:cTn>
                                        <p:tgtEl>
                                          <p:spTgt spid="44">
                                            <p:txEl>
                                              <p:pRg st="0" end="0"/>
                                            </p:txEl>
                                          </p:spTgt>
                                        </p:tgtEl>
                                        <p:attrNameLst>
                                          <p:attrName>style.visibility</p:attrName>
                                        </p:attrNameLst>
                                      </p:cBhvr>
                                      <p:to>
                                        <p:strVal val="visible"/>
                                      </p:to>
                                    </p:set>
                                    <p:anim calcmode="lin" valueType="num">
                                      <p:cBhvr additive="base">
                                        <p:cTn id="122"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123"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11000"/>
                            </p:stCondLst>
                            <p:childTnLst>
                              <p:par>
                                <p:cTn id="125" presetID="22" presetClass="entr" presetSubtype="2" fill="hold" grpId="0" nodeType="afterEffect">
                                  <p:stCondLst>
                                    <p:cond delay="0"/>
                                  </p:stCondLst>
                                  <p:childTnLst>
                                    <p:set>
                                      <p:cBhvr>
                                        <p:cTn id="126" dur="1" fill="hold">
                                          <p:stCondLst>
                                            <p:cond delay="0"/>
                                          </p:stCondLst>
                                        </p:cTn>
                                        <p:tgtEl>
                                          <p:spTgt spid="43">
                                            <p:txEl>
                                              <p:pRg st="0" end="0"/>
                                            </p:txEl>
                                          </p:spTgt>
                                        </p:tgtEl>
                                        <p:attrNameLst>
                                          <p:attrName>style.visibility</p:attrName>
                                        </p:attrNameLst>
                                      </p:cBhvr>
                                      <p:to>
                                        <p:strVal val="visible"/>
                                      </p:to>
                                    </p:set>
                                    <p:animEffect transition="in" filter="wipe(right)">
                                      <p:cBhvr>
                                        <p:cTn id="127" dur="500"/>
                                        <p:tgtEl>
                                          <p:spTgt spid="43">
                                            <p:txEl>
                                              <p:pRg st="0" end="0"/>
                                            </p:txEl>
                                          </p:spTgt>
                                        </p:tgtEl>
                                      </p:cBhvr>
                                    </p:animEffect>
                                  </p:childTnLst>
                                </p:cTn>
                              </p:par>
                            </p:childTnLst>
                          </p:cTn>
                        </p:par>
                        <p:par>
                          <p:cTn id="128" fill="hold">
                            <p:stCondLst>
                              <p:cond delay="11500"/>
                            </p:stCondLst>
                            <p:childTnLst>
                              <p:par>
                                <p:cTn id="129" presetID="22" presetClass="entr" presetSubtype="1" fill="hold"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wipe(up)">
                                      <p:cBhvr>
                                        <p:cTn id="1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8"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7" grpId="0" animBg="1"/>
      <p:bldP spid="28" grpId="0" build="p">
        <p:tmplLst>
          <p:tmpl lvl="1">
            <p:tnLst>
              <p:par>
                <p:cTn presetID="2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4" grpId="0" build="p">
        <p:tmplLst>
          <p:tmpl lvl="1">
            <p:tnLst>
              <p:par>
                <p:cTn presetID="2" presetClass="entr" presetSubtype="8" decel="10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13" grpId="0" animBg="1"/>
      <p:bldP spid="17" grpId="0" build="p">
        <p:tmplLst>
          <p:tmpl lvl="1">
            <p:tnLst>
              <p:par>
                <p:cTn presetID="2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49" grpId="0" animBg="1"/>
      <p:bldP spid="42" grpId="0" build="p">
        <p:tmplLst>
          <p:tmpl lvl="1">
            <p:tnLst>
              <p:par>
                <p:cTn presetID="22" presetClass="entr" presetSubtype="2"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51" grpId="0" animBg="1"/>
      <p:bldP spid="52" grpId="0" build="p">
        <p:tmplLst>
          <p:tmpl lvl="1">
            <p:tnLst>
              <p:par>
                <p:cTn presetID="22" presetClass="entr" presetSubtype="8"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build="p">
        <p:tmplLst>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5" grpId="0" build="p">
        <p:tmplLst>
          <p:tmpl lvl="1">
            <p:tnLst>
              <p:par>
                <p:cTn presetID="2" presetClass="entr" presetSubtype="2" decel="100000"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1+#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P spid="56" grpId="0" animBg="1"/>
      <p:bldP spid="8" grpId="0" animBg="1"/>
      <p:bldP spid="24" grpId="0" animBg="1"/>
      <p:bldP spid="40" grpId="0" animBg="1"/>
      <p:bldP spid="57"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istory - En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7" name="直線コネクタ 6"/>
          <p:cNvCxnSpPr>
            <a:endCxn id="8" idx="0"/>
          </p:cNvCxnSpPr>
          <p:nvPr userDrawn="1"/>
        </p:nvCxnSpPr>
        <p:spPr>
          <a:xfrm>
            <a:off x="9144000" y="0"/>
            <a:ext cx="1" cy="196828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プレースホルダー 12"/>
          <p:cNvSpPr>
            <a:spLocks noGrp="1"/>
          </p:cNvSpPr>
          <p:nvPr>
            <p:ph type="body" sz="quarter" idx="12" hasCustomPrompt="1"/>
          </p:nvPr>
        </p:nvSpPr>
        <p:spPr>
          <a:xfrm>
            <a:off x="11275193" y="2728663"/>
            <a:ext cx="4608971" cy="1479012"/>
          </a:xfrm>
        </p:spPr>
        <p:txBody>
          <a:bodyPr>
            <a:normAutofit/>
          </a:bodyPr>
          <a:lstStyle>
            <a:lvl1pPr algn="l">
              <a:defRPr sz="1800" baseline="0"/>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14" hasCustomPrompt="1"/>
          </p:nvPr>
        </p:nvSpPr>
        <p:spPr>
          <a:xfrm>
            <a:off x="11275193" y="1787467"/>
            <a:ext cx="4608971"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1" name="正方形/長方形 20"/>
          <p:cNvSpPr/>
          <p:nvPr userDrawn="1"/>
        </p:nvSpPr>
        <p:spPr>
          <a:xfrm>
            <a:off x="11366633" y="2504507"/>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cxnSp>
        <p:nvCxnSpPr>
          <p:cNvPr id="22" name="直線コネクタ 21"/>
          <p:cNvCxnSpPr/>
          <p:nvPr userDrawn="1"/>
        </p:nvCxnSpPr>
        <p:spPr>
          <a:xfrm>
            <a:off x="9144000" y="2353683"/>
            <a:ext cx="0" cy="14712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8" idx="3"/>
            <a:endCxn id="24" idx="2"/>
          </p:cNvCxnSpPr>
          <p:nvPr userDrawn="1"/>
        </p:nvCxnSpPr>
        <p:spPr>
          <a:xfrm>
            <a:off x="8349923" y="4081115"/>
            <a:ext cx="601379" cy="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4"/>
          <p:cNvSpPr/>
          <p:nvPr userDrawn="1"/>
        </p:nvSpPr>
        <p:spPr>
          <a:xfrm>
            <a:off x="7193396" y="3512043"/>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2"/>
          <p:cNvSpPr>
            <a:spLocks noGrp="1"/>
          </p:cNvSpPr>
          <p:nvPr>
            <p:ph type="body" sz="quarter" idx="15" hasCustomPrompt="1"/>
          </p:nvPr>
        </p:nvSpPr>
        <p:spPr>
          <a:xfrm>
            <a:off x="7173384" y="3707599"/>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37" name="テキスト プレースホルダー 12"/>
          <p:cNvSpPr>
            <a:spLocks noGrp="1"/>
          </p:cNvSpPr>
          <p:nvPr>
            <p:ph type="body" sz="quarter" idx="16" hasCustomPrompt="1"/>
          </p:nvPr>
        </p:nvSpPr>
        <p:spPr>
          <a:xfrm>
            <a:off x="2394088" y="4648795"/>
            <a:ext cx="4608971" cy="1479012"/>
          </a:xfrm>
        </p:spPr>
        <p:txBody>
          <a:bodyPr>
            <a:normAutofit/>
          </a:bodyPr>
          <a:lstStyle>
            <a:lvl1pPr algn="r">
              <a:defRPr sz="18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7" hasCustomPrompt="1"/>
          </p:nvPr>
        </p:nvSpPr>
        <p:spPr>
          <a:xfrm>
            <a:off x="2394088" y="3707599"/>
            <a:ext cx="4608971" cy="747032"/>
          </a:xfrm>
        </p:spPr>
        <p:txBody>
          <a:bodyPr anchor="ctr">
            <a:noAutofit/>
          </a:bodyPr>
          <a:lstStyle>
            <a:lvl1pPr algn="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9" name="正方形/長方形 38"/>
          <p:cNvSpPr/>
          <p:nvPr userDrawn="1"/>
        </p:nvSpPr>
        <p:spPr>
          <a:xfrm>
            <a:off x="5089589" y="4424639"/>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cxnSp>
        <p:nvCxnSpPr>
          <p:cNvPr id="46" name="直線コネクタ 45"/>
          <p:cNvCxnSpPr>
            <a:stCxn id="24" idx="4"/>
            <a:endCxn id="2" idx="0"/>
          </p:cNvCxnSpPr>
          <p:nvPr userDrawn="1"/>
        </p:nvCxnSpPr>
        <p:spPr>
          <a:xfrm>
            <a:off x="9144001" y="4273816"/>
            <a:ext cx="0" cy="174236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8" idx="6"/>
            <a:endCxn id="17" idx="1"/>
          </p:cNvCxnSpPr>
          <p:nvPr userDrawn="1"/>
        </p:nvCxnSpPr>
        <p:spPr>
          <a:xfrm flipV="1">
            <a:off x="9336699" y="2160983"/>
            <a:ext cx="629766" cy="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円/楕円 4"/>
          <p:cNvSpPr/>
          <p:nvPr userDrawn="1"/>
        </p:nvSpPr>
        <p:spPr>
          <a:xfrm>
            <a:off x="9986477" y="1591911"/>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2"/>
          <p:cNvSpPr>
            <a:spLocks noGrp="1"/>
          </p:cNvSpPr>
          <p:nvPr>
            <p:ph type="body" sz="quarter" idx="13" hasCustomPrompt="1"/>
          </p:nvPr>
        </p:nvSpPr>
        <p:spPr>
          <a:xfrm>
            <a:off x="9966465" y="1787467"/>
            <a:ext cx="1176539" cy="747032"/>
          </a:xfrm>
        </p:spPr>
        <p:txBody>
          <a:bodyPr anchor="ctr">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2" name="二等辺三角形 1"/>
          <p:cNvSpPr/>
          <p:nvPr userDrawn="1"/>
        </p:nvSpPr>
        <p:spPr bwMode="auto">
          <a:xfrm>
            <a:off x="8813940" y="6016176"/>
            <a:ext cx="660121" cy="569070"/>
          </a:xfrm>
          <a:prstGeom prst="triangle">
            <a:avLst/>
          </a:prstGeom>
          <a:solidFill>
            <a:schemeClr val="tx2"/>
          </a:solidFill>
          <a:ln w="57150">
            <a:solidFill>
              <a:schemeClr val="bg1"/>
            </a:solidFill>
            <a:prstDash val="solid"/>
            <a:round/>
            <a:headEnd/>
            <a:tailEnd/>
          </a:ln>
          <a:effectLst>
            <a:outerShdw sx="102000" sy="102000" algn="ctr"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algn="ctr"/>
            <a:endParaRPr kumimoji="1" lang="ja-JP" altLang="en-US"/>
          </a:p>
        </p:txBody>
      </p:sp>
      <p:grpSp>
        <p:nvGrpSpPr>
          <p:cNvPr id="47" name="グループ化 46"/>
          <p:cNvGrpSpPr/>
          <p:nvPr userDrawn="1"/>
        </p:nvGrpSpPr>
        <p:grpSpPr>
          <a:xfrm>
            <a:off x="8190907" y="7678639"/>
            <a:ext cx="1940630" cy="72008"/>
            <a:chOff x="6119664" y="3270498"/>
            <a:chExt cx="1940630" cy="72008"/>
          </a:xfrm>
        </p:grpSpPr>
        <p:sp>
          <p:nvSpPr>
            <p:cNvPr id="48" name="正方形/長方形 47"/>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プレースホルダー 12"/>
          <p:cNvSpPr>
            <a:spLocks noGrp="1"/>
          </p:cNvSpPr>
          <p:nvPr>
            <p:ph type="body" sz="quarter" idx="18" hasCustomPrompt="1"/>
          </p:nvPr>
        </p:nvSpPr>
        <p:spPr>
          <a:xfrm>
            <a:off x="4888291" y="7959431"/>
            <a:ext cx="8545863" cy="1423108"/>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62" name="テキスト プレースホルダー 12"/>
          <p:cNvSpPr>
            <a:spLocks noGrp="1"/>
          </p:cNvSpPr>
          <p:nvPr>
            <p:ph type="body" sz="quarter" idx="19" hasCustomPrompt="1"/>
          </p:nvPr>
        </p:nvSpPr>
        <p:spPr>
          <a:xfrm>
            <a:off x="4888291" y="6839484"/>
            <a:ext cx="8545863" cy="747032"/>
          </a:xfrm>
        </p:spPr>
        <p:txBody>
          <a:bodyPr anchor="ctr">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8" name="フッター プレースホルダー 2"/>
          <p:cNvSpPr>
            <a:spLocks noGrp="1"/>
          </p:cNvSpPr>
          <p:nvPr>
            <p:ph type="ftr" sz="quarter" idx="10"/>
          </p:nvPr>
        </p:nvSpPr>
        <p:spPr>
          <a:xfrm>
            <a:off x="6057900" y="9582811"/>
            <a:ext cx="6172200" cy="547603"/>
          </a:xfrm>
        </p:spPr>
        <p:txBody>
          <a:bodyPr/>
          <a:lstStyle/>
          <a:p>
            <a:endParaRPr lang="en-US" dirty="0"/>
          </a:p>
        </p:txBody>
      </p:sp>
      <p:sp>
        <p:nvSpPr>
          <p:cNvPr id="8" name="楕円 7"/>
          <p:cNvSpPr/>
          <p:nvPr userDrawn="1"/>
        </p:nvSpPr>
        <p:spPr>
          <a:xfrm>
            <a:off x="8951302" y="1968286"/>
            <a:ext cx="385397" cy="385397"/>
          </a:xfrm>
          <a:prstGeom prst="ellipse">
            <a:avLst/>
          </a:prstGeom>
          <a:solidFill>
            <a:schemeClr val="accent2"/>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userDrawn="1"/>
        </p:nvSpPr>
        <p:spPr>
          <a:xfrm>
            <a:off x="8951302" y="3888419"/>
            <a:ext cx="385397" cy="385397"/>
          </a:xfrm>
          <a:prstGeom prst="ellipse">
            <a:avLst/>
          </a:prstGeom>
          <a:solidFill>
            <a:schemeClr val="accent3"/>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148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wipe(left)">
                                      <p:cBhvr>
                                        <p:cTn id="18" dur="500"/>
                                        <p:tgtEl>
                                          <p:spTgt spid="17">
                                            <p:txEl>
                                              <p:pRg st="0" end="0"/>
                                            </p:txEl>
                                          </p:spTgt>
                                        </p:tgtEl>
                                      </p:cBhvr>
                                    </p:animEffect>
                                  </p:childTnLst>
                                </p:cTn>
                              </p:par>
                            </p:childTnLst>
                          </p:cTn>
                        </p:par>
                        <p:par>
                          <p:cTn id="19" fill="hold">
                            <p:stCondLst>
                              <p:cond delay="1500"/>
                            </p:stCondLst>
                            <p:childTnLst>
                              <p:par>
                                <p:cTn id="20" presetID="2" presetClass="entr" presetSubtype="2" decel="10000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 calcmode="lin" valueType="num">
                                      <p:cBhvr additive="base">
                                        <p:cTn id="2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0">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4" decel="10000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wipe(left)">
                                      <p:cBhvr>
                                        <p:cTn id="31" dur="500"/>
                                        <p:tgtEl>
                                          <p:spTgt spid="19">
                                            <p:txEl>
                                              <p:pRg st="0" end="0"/>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right)">
                                      <p:cBhvr>
                                        <p:cTn id="43" dur="500"/>
                                        <p:tgtEl>
                                          <p:spTgt spid="29"/>
                                        </p:tgtEl>
                                      </p:cBhvr>
                                    </p:animEffect>
                                  </p:childTnLst>
                                </p:cTn>
                              </p:par>
                            </p:childTnLst>
                          </p:cTn>
                        </p:par>
                        <p:par>
                          <p:cTn id="44" fill="hold">
                            <p:stCondLst>
                              <p:cond delay="4000"/>
                            </p:stCondLst>
                            <p:childTnLst>
                              <p:par>
                                <p:cTn id="45" presetID="22" presetClass="entr" presetSubtype="2"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right)">
                                      <p:cBhvr>
                                        <p:cTn id="47" dur="500"/>
                                        <p:tgtEl>
                                          <p:spTgt spid="27"/>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animEffect transition="in" filter="wipe(right)">
                                      <p:cBhvr>
                                        <p:cTn id="50" dur="500"/>
                                        <p:tgtEl>
                                          <p:spTgt spid="28">
                                            <p:txEl>
                                              <p:pRg st="0" end="0"/>
                                            </p:txEl>
                                          </p:spTgt>
                                        </p:tgtEl>
                                      </p:cBhvr>
                                    </p:animEffect>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ppt_x"/>
                                          </p:val>
                                        </p:tav>
                                        <p:tav tm="100000">
                                          <p:val>
                                            <p:strVal val="#ppt_x"/>
                                          </p:val>
                                        </p:tav>
                                      </p:tavLst>
                                    </p:anim>
                                    <p:anim calcmode="lin" valueType="num">
                                      <p:cBhvr additive="base">
                                        <p:cTn id="55" dur="500" fill="hold"/>
                                        <p:tgtEl>
                                          <p:spTgt spid="39"/>
                                        </p:tgtEl>
                                        <p:attrNameLst>
                                          <p:attrName>ppt_y</p:attrName>
                                        </p:attrNameLst>
                                      </p:cBhvr>
                                      <p:tavLst>
                                        <p:tav tm="0">
                                          <p:val>
                                            <p:strVal val="1+#ppt_h/2"/>
                                          </p:val>
                                        </p:tav>
                                        <p:tav tm="100000">
                                          <p:val>
                                            <p:strVal val="#ppt_y"/>
                                          </p:val>
                                        </p:tav>
                                      </p:tavLst>
                                    </p:anim>
                                  </p:childTnLst>
                                </p:cTn>
                              </p:par>
                              <p:par>
                                <p:cTn id="56" presetID="2" presetClass="entr" presetSubtype="8" decel="100000" fill="hold" grpId="0" nodeType="withEffect">
                                  <p:stCondLst>
                                    <p:cond delay="0"/>
                                  </p:stCondLst>
                                  <p:childTnLst>
                                    <p:set>
                                      <p:cBhvr>
                                        <p:cTn id="57" dur="1" fill="hold">
                                          <p:stCondLst>
                                            <p:cond delay="0"/>
                                          </p:stCondLst>
                                        </p:cTn>
                                        <p:tgtEl>
                                          <p:spTgt spid="38">
                                            <p:txEl>
                                              <p:pRg st="0" end="0"/>
                                            </p:txEl>
                                          </p:spTgt>
                                        </p:tgtEl>
                                        <p:attrNameLst>
                                          <p:attrName>style.visibility</p:attrName>
                                        </p:attrNameLst>
                                      </p:cBhvr>
                                      <p:to>
                                        <p:strVal val="visible"/>
                                      </p:to>
                                    </p:set>
                                    <p:anim calcmode="lin" valueType="num">
                                      <p:cBhvr additive="base">
                                        <p:cTn id="58"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2" presetClass="entr" presetSubtype="2" fill="hold" grpId="0" nodeType="afterEffect">
                                  <p:stCondLst>
                                    <p:cond delay="0"/>
                                  </p:stCondLst>
                                  <p:childTnLst>
                                    <p:set>
                                      <p:cBhvr>
                                        <p:cTn id="62" dur="1" fill="hold">
                                          <p:stCondLst>
                                            <p:cond delay="0"/>
                                          </p:stCondLst>
                                        </p:cTn>
                                        <p:tgtEl>
                                          <p:spTgt spid="37">
                                            <p:txEl>
                                              <p:pRg st="0" end="0"/>
                                            </p:txEl>
                                          </p:spTgt>
                                        </p:tgtEl>
                                        <p:attrNameLst>
                                          <p:attrName>style.visibility</p:attrName>
                                        </p:attrNameLst>
                                      </p:cBhvr>
                                      <p:to>
                                        <p:strVal val="visible"/>
                                      </p:to>
                                    </p:set>
                                    <p:animEffect transition="in" filter="wipe(right)">
                                      <p:cBhvr>
                                        <p:cTn id="63" dur="500"/>
                                        <p:tgtEl>
                                          <p:spTgt spid="37">
                                            <p:txEl>
                                              <p:pRg st="0" end="0"/>
                                            </p:txEl>
                                          </p:spTgt>
                                        </p:tgtEl>
                                      </p:cBhvr>
                                    </p:animEffect>
                                  </p:childTnLst>
                                </p:cTn>
                              </p:par>
                            </p:childTnLst>
                          </p:cTn>
                        </p:par>
                        <p:par>
                          <p:cTn id="64" fill="hold">
                            <p:stCondLst>
                              <p:cond delay="5500"/>
                            </p:stCondLst>
                            <p:childTnLst>
                              <p:par>
                                <p:cTn id="65" presetID="22" presetClass="entr" presetSubtype="1"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up)">
                                      <p:cBhvr>
                                        <p:cTn id="67" dur="500"/>
                                        <p:tgtEl>
                                          <p:spTgt spid="46"/>
                                        </p:tgtEl>
                                      </p:cBhvr>
                                    </p:animEffect>
                                  </p:childTnLst>
                                </p:cTn>
                              </p:par>
                            </p:childTnLst>
                          </p:cTn>
                        </p:par>
                        <p:par>
                          <p:cTn id="68" fill="hold">
                            <p:stCondLst>
                              <p:cond delay="6000"/>
                            </p:stCondLst>
                            <p:childTnLst>
                              <p:par>
                                <p:cTn id="69" presetID="2" presetClass="entr" presetSubtype="4" decel="100000" fill="hold" grpId="0" nodeType="after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62">
                                            <p:txEl>
                                              <p:pRg st="0" end="0"/>
                                            </p:txEl>
                                          </p:spTgt>
                                        </p:tgtEl>
                                        <p:attrNameLst>
                                          <p:attrName>style.visibility</p:attrName>
                                        </p:attrNameLst>
                                      </p:cBhvr>
                                      <p:to>
                                        <p:strVal val="visible"/>
                                      </p:to>
                                    </p:set>
                                    <p:anim calcmode="lin" valueType="num">
                                      <p:cBhvr additive="base">
                                        <p:cTn id="75" dur="7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76" dur="750" fill="hold"/>
                                        <p:tgtEl>
                                          <p:spTgt spid="62">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nodeType="withEffect">
                                  <p:stCondLst>
                                    <p:cond delay="25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childTnLst>
                          </p:cTn>
                        </p:par>
                        <p:par>
                          <p:cTn id="81" fill="hold">
                            <p:stCondLst>
                              <p:cond delay="6750"/>
                            </p:stCondLst>
                            <p:childTnLst>
                              <p:par>
                                <p:cTn id="82" presetID="22" presetClass="entr" presetSubtype="8" fill="hold" grpId="0" nodeType="after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wipe(left)">
                                      <p:cBhvr>
                                        <p:cTn id="8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7" grpId="0" animBg="1"/>
      <p:bldP spid="28" grpId="0" build="p">
        <p:tmplLst>
          <p:tmpl lvl="1">
            <p:tnLst>
              <p:par>
                <p:cTn presetID="22" presetClass="entr" presetSubtype="2"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37" grpId="0" build="p">
        <p:tmplLst>
          <p:tmpl lvl="1">
            <p:tnLst>
              <p:par>
                <p:cTn presetID="22" presetClass="entr" presetSubtype="2"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right)">
                      <p:cBhvr>
                        <p:cTn dur="500"/>
                        <p:tgtEl>
                          <p:spTgt spid="37"/>
                        </p:tgtEl>
                      </p:cBhvr>
                    </p:animEffect>
                  </p:childTnLst>
                </p:cTn>
              </p:par>
            </p:tnLst>
          </p:tmpl>
        </p:tmplLst>
      </p:bldP>
      <p:bldP spid="38" grpId="0" build="p">
        <p:tmplLst>
          <p:tmpl lvl="1">
            <p:tnLst>
              <p:par>
                <p:cTn presetID="2" presetClass="entr" presetSubtype="8" decel="10000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0-#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P spid="13" grpId="0" animBg="1"/>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2" grpId="0" animBg="1"/>
      <p:bldP spid="61" grpId="0">
        <p:tmplLst>
          <p:tmpl>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2" presetClass="entr" presetSubtype="4"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750" fill="hold"/>
                        <p:tgtEl>
                          <p:spTgt spid="62"/>
                        </p:tgtEl>
                        <p:attrNameLst>
                          <p:attrName>ppt_x</p:attrName>
                        </p:attrNameLst>
                      </p:cBhvr>
                      <p:tavLst>
                        <p:tav tm="0">
                          <p:val>
                            <p:strVal val="#ppt_x"/>
                          </p:val>
                        </p:tav>
                        <p:tav tm="100000">
                          <p:val>
                            <p:strVal val="#ppt_x"/>
                          </p:val>
                        </p:tav>
                      </p:tavLst>
                    </p:anim>
                    <p:anim calcmode="lin" valueType="num">
                      <p:cBhvr additive="base">
                        <p:cTn dur="750" fill="hold"/>
                        <p:tgtEl>
                          <p:spTgt spid="62"/>
                        </p:tgtEl>
                        <p:attrNameLst>
                          <p:attrName>ppt_y</p:attrName>
                        </p:attrNameLst>
                      </p:cBhvr>
                      <p:tavLst>
                        <p:tav tm="0">
                          <p:val>
                            <p:strVal val="1+#ppt_h/2"/>
                          </p:val>
                        </p:tav>
                        <p:tav tm="100000">
                          <p:val>
                            <p:strVal val="#ppt_y"/>
                          </p:val>
                        </p:tav>
                      </p:tavLst>
                    </p:anim>
                  </p:childTnLst>
                </p:cTn>
              </p:par>
            </p:tnLst>
          </p:tmpl>
        </p:tmplLst>
      </p:bldP>
      <p:bldP spid="8" grpId="0" animBg="1"/>
      <p:bldP spid="24"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3" name="正方形/長方形 12"/>
          <p:cNvSpPr/>
          <p:nvPr userDrawn="1"/>
        </p:nvSpPr>
        <p:spPr bwMode="auto">
          <a:xfrm>
            <a:off x="0" y="0"/>
            <a:ext cx="9144000" cy="10285413"/>
          </a:xfrm>
          <a:prstGeom prst="rect">
            <a:avLst/>
          </a:pr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kumimoji="1" lang="ja-JP" altLang="en-US"/>
          </a:p>
        </p:txBody>
      </p:sp>
      <p:sp>
        <p:nvSpPr>
          <p:cNvPr id="14" name="正方形/長方形 13"/>
          <p:cNvSpPr/>
          <p:nvPr userDrawn="1"/>
        </p:nvSpPr>
        <p:spPr bwMode="auto">
          <a:xfrm>
            <a:off x="9144000" y="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6" name="正方形/長方形 15"/>
          <p:cNvSpPr/>
          <p:nvPr userDrawn="1"/>
        </p:nvSpPr>
        <p:spPr bwMode="auto">
          <a:xfrm>
            <a:off x="9792000" y="64800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7" name="正方形/長方形 16"/>
          <p:cNvSpPr/>
          <p:nvPr userDrawn="1"/>
        </p:nvSpPr>
        <p:spPr bwMode="auto">
          <a:xfrm>
            <a:off x="10440000" y="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8" name="正方形/長方形 17"/>
          <p:cNvSpPr/>
          <p:nvPr userDrawn="1"/>
        </p:nvSpPr>
        <p:spPr bwMode="auto">
          <a:xfrm>
            <a:off x="9144000" y="1296000"/>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20" name="テキスト プレースホルダー 12"/>
          <p:cNvSpPr>
            <a:spLocks noGrp="1"/>
          </p:cNvSpPr>
          <p:nvPr>
            <p:ph type="body" sz="quarter" idx="19" hasCustomPrompt="1"/>
          </p:nvPr>
        </p:nvSpPr>
        <p:spPr>
          <a:xfrm>
            <a:off x="799830" y="2551906"/>
            <a:ext cx="7544341" cy="5181600"/>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
        <p:nvSpPr>
          <p:cNvPr id="21" name="テキスト プレースホルダー 12"/>
          <p:cNvSpPr>
            <a:spLocks noGrp="1"/>
          </p:cNvSpPr>
          <p:nvPr>
            <p:ph type="body" sz="quarter" idx="18" hasCustomPrompt="1"/>
          </p:nvPr>
        </p:nvSpPr>
        <p:spPr>
          <a:xfrm>
            <a:off x="9588843" y="2551906"/>
            <a:ext cx="7665487" cy="5181600"/>
          </a:xfrm>
        </p:spPr>
        <p:txBody>
          <a:bodyPr anchor="ctr">
            <a:normAutofit/>
          </a:bodyPr>
          <a:lstStyle>
            <a:lvl1pPr algn="l">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8847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 presetClass="entr" presetSubtype="8" decel="100000"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750" fill="hold"/>
                                        <p:tgtEl>
                                          <p:spTgt spid="14"/>
                                        </p:tgtEl>
                                        <p:attrNameLst>
                                          <p:attrName>ppt_x</p:attrName>
                                        </p:attrNameLst>
                                      </p:cBhvr>
                                      <p:tavLst>
                                        <p:tav tm="0">
                                          <p:val>
                                            <p:strVal val="0-#ppt_w/2"/>
                                          </p:val>
                                        </p:tav>
                                        <p:tav tm="100000">
                                          <p:val>
                                            <p:strVal val="#ppt_x"/>
                                          </p:val>
                                        </p:tav>
                                      </p:tavLst>
                                    </p:anim>
                                    <p:anim calcmode="lin" valueType="num">
                                      <p:cBhvr additive="base">
                                        <p:cTn id="11" dur="750" fill="hold"/>
                                        <p:tgtEl>
                                          <p:spTgt spid="14"/>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30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750" fill="hold"/>
                                        <p:tgtEl>
                                          <p:spTgt spid="16"/>
                                        </p:tgtEl>
                                        <p:attrNameLst>
                                          <p:attrName>ppt_x</p:attrName>
                                        </p:attrNameLst>
                                      </p:cBhvr>
                                      <p:tavLst>
                                        <p:tav tm="0">
                                          <p:val>
                                            <p:strVal val="0-#ppt_w/2"/>
                                          </p:val>
                                        </p:tav>
                                        <p:tav tm="100000">
                                          <p:val>
                                            <p:strVal val="#ppt_x"/>
                                          </p:val>
                                        </p:tav>
                                      </p:tavLst>
                                    </p:anim>
                                    <p:anim calcmode="lin" valueType="num">
                                      <p:cBhvr additive="base">
                                        <p:cTn id="15" dur="75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35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750" fill="hold"/>
                                        <p:tgtEl>
                                          <p:spTgt spid="17"/>
                                        </p:tgtEl>
                                        <p:attrNameLst>
                                          <p:attrName>ppt_x</p:attrName>
                                        </p:attrNameLst>
                                      </p:cBhvr>
                                      <p:tavLst>
                                        <p:tav tm="0">
                                          <p:val>
                                            <p:strVal val="0-#ppt_w/2"/>
                                          </p:val>
                                        </p:tav>
                                        <p:tav tm="100000">
                                          <p:val>
                                            <p:strVal val="#ppt_x"/>
                                          </p:val>
                                        </p:tav>
                                      </p:tavLst>
                                    </p:anim>
                                    <p:anim calcmode="lin" valueType="num">
                                      <p:cBhvr additive="base">
                                        <p:cTn id="19" dur="750" fill="hold"/>
                                        <p:tgtEl>
                                          <p:spTgt spid="17"/>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40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750" fill="hold"/>
                                        <p:tgtEl>
                                          <p:spTgt spid="18"/>
                                        </p:tgtEl>
                                        <p:attrNameLst>
                                          <p:attrName>ppt_x</p:attrName>
                                        </p:attrNameLst>
                                      </p:cBhvr>
                                      <p:tavLst>
                                        <p:tav tm="0">
                                          <p:val>
                                            <p:strVal val="0-#ppt_w/2"/>
                                          </p:val>
                                        </p:tav>
                                        <p:tav tm="100000">
                                          <p:val>
                                            <p:strVal val="#ppt_x"/>
                                          </p:val>
                                        </p:tav>
                                      </p:tavLst>
                                    </p:anim>
                                    <p:anim calcmode="lin" valueType="num">
                                      <p:cBhvr additive="base">
                                        <p:cTn id="23" dur="75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1150"/>
                            </p:stCondLst>
                            <p:childTnLst>
                              <p:par>
                                <p:cTn id="25" presetID="2" presetClass="entr" presetSubtype="12" decel="100000" fill="hold" grpId="0" nodeType="afterEffect">
                                  <p:stCondLst>
                                    <p:cond delay="0"/>
                                  </p:stCondLst>
                                  <p:iterate type="wd">
                                    <p:tmPct val="10000"/>
                                  </p:iterate>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0-#ppt_w/2"/>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2350"/>
                            </p:stCondLst>
                            <p:childTnLst>
                              <p:par>
                                <p:cTn id="30" presetID="10" presetClass="entr" presetSubtype="0" fill="hold" grpId="0" nodeType="afterEffect">
                                  <p:stCondLst>
                                    <p:cond delay="25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8" grpId="0" animBg="1"/>
      <p:bldP spid="20" grpId="0">
        <p:tmplLst>
          <p:tmpl>
            <p:tnLst>
              <p:par>
                <p:cTn presetID="2" presetClass="entr" presetSubtype="12"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0-#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obile Phone 2">
    <p:spTree>
      <p:nvGrpSpPr>
        <p:cNvPr id="1" name=""/>
        <p:cNvGrpSpPr/>
        <p:nvPr/>
      </p:nvGrpSpPr>
      <p:grpSpPr>
        <a:xfrm>
          <a:off x="0" y="0"/>
          <a:ext cx="0" cy="0"/>
          <a:chOff x="0" y="0"/>
          <a:chExt cx="0" cy="0"/>
        </a:xfrm>
      </p:grpSpPr>
      <p:grpSp>
        <p:nvGrpSpPr>
          <p:cNvPr id="19" name="グループ化 18"/>
          <p:cNvGrpSpPr/>
          <p:nvPr userDrawn="1"/>
        </p:nvGrpSpPr>
        <p:grpSpPr>
          <a:xfrm>
            <a:off x="-1" y="0"/>
            <a:ext cx="18287643" cy="7085913"/>
            <a:chOff x="-1" y="0"/>
            <a:chExt cx="18287643" cy="7085913"/>
          </a:xfrm>
        </p:grpSpPr>
        <p:sp>
          <p:nvSpPr>
            <p:cNvPr id="2" name="正方形/長方形 1"/>
            <p:cNvSpPr/>
            <p:nvPr userDrawn="1"/>
          </p:nvSpPr>
          <p:spPr bwMode="auto">
            <a:xfrm>
              <a:off x="-1" y="0"/>
              <a:ext cx="18287643" cy="5141913"/>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6" name="正方形/長方形 5"/>
            <p:cNvSpPr/>
            <p:nvPr userDrawn="1"/>
          </p:nvSpPr>
          <p:spPr bwMode="auto">
            <a:xfrm>
              <a:off x="0" y="5141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6" name="正方形/長方形 15"/>
            <p:cNvSpPr/>
            <p:nvPr userDrawn="1"/>
          </p:nvSpPr>
          <p:spPr bwMode="auto">
            <a:xfrm>
              <a:off x="648000" y="5789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7" name="正方形/長方形 16"/>
            <p:cNvSpPr/>
            <p:nvPr userDrawn="1"/>
          </p:nvSpPr>
          <p:spPr bwMode="auto">
            <a:xfrm>
              <a:off x="1296000" y="5141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8" name="正方形/長方形 17"/>
            <p:cNvSpPr/>
            <p:nvPr userDrawn="1"/>
          </p:nvSpPr>
          <p:spPr bwMode="auto">
            <a:xfrm>
              <a:off x="-1" y="6437913"/>
              <a:ext cx="648000" cy="648000"/>
            </a:xfrm>
            <a:prstGeom prst="rect">
              <a:avLst/>
            </a:prstGeom>
            <a:solidFill>
              <a:schemeClr val="accent1"/>
            </a:solid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6378" y="911133"/>
            <a:ext cx="4142834" cy="8464733"/>
          </a:xfrm>
          <a:prstGeom prst="rect">
            <a:avLst/>
          </a:prstGeom>
          <a:effectLst/>
        </p:spPr>
      </p:pic>
      <p:sp>
        <p:nvSpPr>
          <p:cNvPr id="11" name="図プレースホルダー 2"/>
          <p:cNvSpPr>
            <a:spLocks noGrp="1"/>
          </p:cNvSpPr>
          <p:nvPr>
            <p:ph type="pic" sz="quarter" idx="12" hasCustomPrompt="1"/>
          </p:nvPr>
        </p:nvSpPr>
        <p:spPr>
          <a:xfrm>
            <a:off x="2657702" y="2008413"/>
            <a:ext cx="3525807" cy="6317252"/>
          </a:xfrm>
        </p:spPr>
        <p:txBody>
          <a:bodyPr>
            <a:normAutofit/>
          </a:bodyPr>
          <a:lstStyle>
            <a:lvl1pPr>
              <a:defRPr sz="2000"/>
            </a:lvl1pPr>
          </a:lstStyle>
          <a:p>
            <a:r>
              <a:rPr kumimoji="1" lang="en-US" altLang="ja-JP" dirty="0"/>
              <a:t>Add an image</a:t>
            </a:r>
            <a:endParaRPr kumimoji="1" lang="ja-JP" altLang="en-US" dirty="0"/>
          </a:p>
        </p:txBody>
      </p:sp>
      <p:sp>
        <p:nvSpPr>
          <p:cNvPr id="14" name="テキスト プレースホルダー 12"/>
          <p:cNvSpPr>
            <a:spLocks noGrp="1"/>
          </p:cNvSpPr>
          <p:nvPr>
            <p:ph type="body" sz="quarter" idx="13" hasCustomPrompt="1"/>
          </p:nvPr>
        </p:nvSpPr>
        <p:spPr>
          <a:xfrm>
            <a:off x="6800535" y="1103086"/>
            <a:ext cx="9426437"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p:ph type="body" sz="quarter" idx="14" hasCustomPrompt="1"/>
          </p:nvPr>
        </p:nvSpPr>
        <p:spPr>
          <a:xfrm>
            <a:off x="6800534" y="5274171"/>
            <a:ext cx="9426437" cy="3051494"/>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7541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250"/>
                                  </p:stCondLst>
                                  <p:iterate type="wd">
                                    <p:tmPct val="10000"/>
                                  </p:iterate>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65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build="p">
        <p:tmplLst>
          <p:tmpl lvl="1">
            <p:tnLst>
              <p:par>
                <p:cTn presetID="2" presetClass="entr" presetSubtype="4" decel="100000" fill="hold" nodeType="with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obile Phone &amp; Tablet">
    <p:spTree>
      <p:nvGrpSpPr>
        <p:cNvPr id="1" name=""/>
        <p:cNvGrpSpPr/>
        <p:nvPr/>
      </p:nvGrpSpPr>
      <p:grpSpPr>
        <a:xfrm>
          <a:off x="0" y="0"/>
          <a:ext cx="0" cy="0"/>
          <a:chOff x="0" y="0"/>
          <a:chExt cx="0" cy="0"/>
        </a:xfrm>
      </p:grpSpPr>
      <p:grpSp>
        <p:nvGrpSpPr>
          <p:cNvPr id="16" name="グループ化 15"/>
          <p:cNvGrpSpPr/>
          <p:nvPr userDrawn="1"/>
        </p:nvGrpSpPr>
        <p:grpSpPr>
          <a:xfrm>
            <a:off x="-1" y="0"/>
            <a:ext cx="18287643" cy="7085913"/>
            <a:chOff x="-1" y="0"/>
            <a:chExt cx="18287643" cy="7085913"/>
          </a:xfrm>
          <a:solidFill>
            <a:schemeClr val="accent1"/>
          </a:solidFill>
        </p:grpSpPr>
        <p:sp>
          <p:nvSpPr>
            <p:cNvPr id="12" name="正方形/長方形 11"/>
            <p:cNvSpPr/>
            <p:nvPr userDrawn="1"/>
          </p:nvSpPr>
          <p:spPr bwMode="auto">
            <a:xfrm>
              <a:off x="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3" name="正方形/長方形 12"/>
            <p:cNvSpPr/>
            <p:nvPr userDrawn="1"/>
          </p:nvSpPr>
          <p:spPr bwMode="auto">
            <a:xfrm>
              <a:off x="648000" y="5789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4" name="正方形/長方形 13"/>
            <p:cNvSpPr/>
            <p:nvPr userDrawn="1"/>
          </p:nvSpPr>
          <p:spPr bwMode="auto">
            <a:xfrm>
              <a:off x="129600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5" name="正方形/長方形 14"/>
            <p:cNvSpPr/>
            <p:nvPr userDrawn="1"/>
          </p:nvSpPr>
          <p:spPr bwMode="auto">
            <a:xfrm>
              <a:off x="-1" y="6437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9" name="正方形/長方形 8"/>
            <p:cNvSpPr/>
            <p:nvPr userDrawn="1"/>
          </p:nvSpPr>
          <p:spPr bwMode="auto">
            <a:xfrm>
              <a:off x="-1" y="0"/>
              <a:ext cx="18287643" cy="5141913"/>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8937" y="4023832"/>
            <a:ext cx="2611063" cy="5334986"/>
          </a:xfrm>
          <a:prstGeom prst="rect">
            <a:avLst/>
          </a:prstGeom>
          <a:effectLst/>
        </p:spPr>
      </p:pic>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pic>
        <p:nvPicPr>
          <p:cNvPr id="5" name="図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0795" y="949977"/>
            <a:ext cx="5884221" cy="8366379"/>
          </a:xfrm>
          <a:prstGeom prst="rect">
            <a:avLst/>
          </a:prstGeom>
        </p:spPr>
      </p:pic>
      <p:sp>
        <p:nvSpPr>
          <p:cNvPr id="7" name="図プレースホルダー 2"/>
          <p:cNvSpPr>
            <a:spLocks noGrp="1"/>
          </p:cNvSpPr>
          <p:nvPr>
            <p:ph type="pic" sz="quarter" idx="12" hasCustomPrompt="1"/>
          </p:nvPr>
        </p:nvSpPr>
        <p:spPr>
          <a:xfrm>
            <a:off x="3940519" y="1738131"/>
            <a:ext cx="5089181" cy="6761798"/>
          </a:xfrm>
        </p:spPr>
        <p:txBody>
          <a:bodyPr>
            <a:normAutofit/>
          </a:bodyPr>
          <a:lstStyle>
            <a:lvl1pPr>
              <a:defRPr sz="2000"/>
            </a:lvl1pPr>
          </a:lstStyle>
          <a:p>
            <a:r>
              <a:rPr kumimoji="1" lang="en-US" altLang="ja-JP" dirty="0"/>
              <a:t>Add an image</a:t>
            </a:r>
            <a:endParaRPr kumimoji="1" lang="ja-JP" altLang="en-US" dirty="0"/>
          </a:p>
        </p:txBody>
      </p:sp>
      <p:sp>
        <p:nvSpPr>
          <p:cNvPr id="8" name="図プレースホルダー 2"/>
          <p:cNvSpPr>
            <a:spLocks noGrp="1"/>
          </p:cNvSpPr>
          <p:nvPr>
            <p:ph type="pic" sz="quarter" idx="13" hasCustomPrompt="1"/>
          </p:nvPr>
        </p:nvSpPr>
        <p:spPr>
          <a:xfrm>
            <a:off x="1379954" y="4737100"/>
            <a:ext cx="2160841" cy="3930468"/>
          </a:xfrm>
        </p:spPr>
        <p:txBody>
          <a:bodyPr>
            <a:normAutofit/>
          </a:bodyPr>
          <a:lstStyle>
            <a:lvl1pPr>
              <a:defRPr sz="2000"/>
            </a:lvl1pPr>
          </a:lstStyle>
          <a:p>
            <a:r>
              <a:rPr kumimoji="1" lang="en-US" altLang="ja-JP" dirty="0"/>
              <a:t>Add an image</a:t>
            </a:r>
            <a:endParaRPr kumimoji="1" lang="ja-JP" altLang="en-US" dirty="0"/>
          </a:p>
        </p:txBody>
      </p:sp>
      <p:sp>
        <p:nvSpPr>
          <p:cNvPr id="10" name="テキスト プレースホルダー 12"/>
          <p:cNvSpPr>
            <a:spLocks noGrp="1"/>
          </p:cNvSpPr>
          <p:nvPr>
            <p:ph type="body" sz="quarter" idx="14" hasCustomPrompt="1"/>
          </p:nvPr>
        </p:nvSpPr>
        <p:spPr>
          <a:xfrm>
            <a:off x="9585535" y="1103086"/>
            <a:ext cx="7657436"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 name="テキスト プレースホルダー 12"/>
          <p:cNvSpPr>
            <a:spLocks noGrp="1"/>
          </p:cNvSpPr>
          <p:nvPr>
            <p:ph type="body" sz="quarter" idx="15" hasCustomPrompt="1"/>
          </p:nvPr>
        </p:nvSpPr>
        <p:spPr>
          <a:xfrm>
            <a:off x="9585534" y="5274171"/>
            <a:ext cx="7657436" cy="3051494"/>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57297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750" fill="hold"/>
                                        <p:tgtEl>
                                          <p:spTgt spid="7"/>
                                        </p:tgtEl>
                                        <p:attrNameLst>
                                          <p:attrName>ppt_x</p:attrName>
                                        </p:attrNameLst>
                                      </p:cBhvr>
                                      <p:tavLst>
                                        <p:tav tm="0">
                                          <p:val>
                                            <p:strVal val="#ppt_x"/>
                                          </p:val>
                                        </p:tav>
                                        <p:tav tm="100000">
                                          <p:val>
                                            <p:strVal val="#ppt_x"/>
                                          </p:val>
                                        </p:tav>
                                      </p:tavLst>
                                    </p:anim>
                                    <p:anim calcmode="lin" valueType="num">
                                      <p:cBhvr additive="base">
                                        <p:cTn id="19" dur="750" fill="hold"/>
                                        <p:tgtEl>
                                          <p:spTgt spid="7"/>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2" presetClass="entr" presetSubtype="1" decel="100000"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750" fill="hold"/>
                                        <p:tgtEl>
                                          <p:spTgt spid="6"/>
                                        </p:tgtEl>
                                        <p:attrNameLst>
                                          <p:attrName>ppt_x</p:attrName>
                                        </p:attrNameLst>
                                      </p:cBhvr>
                                      <p:tavLst>
                                        <p:tav tm="0">
                                          <p:val>
                                            <p:strVal val="#ppt_x"/>
                                          </p:val>
                                        </p:tav>
                                        <p:tav tm="100000">
                                          <p:val>
                                            <p:strVal val="#ppt_x"/>
                                          </p:val>
                                        </p:tav>
                                      </p:tavLst>
                                    </p:anim>
                                    <p:anim calcmode="lin" valueType="num">
                                      <p:cBhvr additive="base">
                                        <p:cTn id="26" dur="750" fill="hold"/>
                                        <p:tgtEl>
                                          <p:spTgt spid="6"/>
                                        </p:tgtEl>
                                        <p:attrNameLst>
                                          <p:attrName>ppt_y</p:attrName>
                                        </p:attrNameLst>
                                      </p:cBhvr>
                                      <p:tavLst>
                                        <p:tav tm="0">
                                          <p:val>
                                            <p:strVal val="0-#ppt_h/2"/>
                                          </p:val>
                                        </p:tav>
                                        <p:tav tm="100000">
                                          <p:val>
                                            <p:strVal val="#ppt_y"/>
                                          </p:val>
                                        </p:tav>
                                      </p:tavLst>
                                    </p:anim>
                                  </p:childTnLst>
                                </p:cTn>
                              </p:par>
                              <p:par>
                                <p:cTn id="27" presetID="10" presetClass="entr" presetSubtype="0" fill="hold" nodeType="withEffect">
                                  <p:stCondLst>
                                    <p:cond delay="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childTnLst>
                                </p:cTn>
                              </p:par>
                              <p:par>
                                <p:cTn id="30" presetID="2" presetClass="entr" presetSubtype="1" decel="100000" fill="hold" grpId="0" nodeType="withEffect">
                                  <p:stCondLst>
                                    <p:cond delay="25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750" fill="hold"/>
                                        <p:tgtEl>
                                          <p:spTgt spid="8"/>
                                        </p:tgtEl>
                                        <p:attrNameLst>
                                          <p:attrName>ppt_x</p:attrName>
                                        </p:attrNameLst>
                                      </p:cBhvr>
                                      <p:tavLst>
                                        <p:tav tm="0">
                                          <p:val>
                                            <p:strVal val="#ppt_x"/>
                                          </p:val>
                                        </p:tav>
                                        <p:tav tm="100000">
                                          <p:val>
                                            <p:strVal val="#ppt_x"/>
                                          </p:val>
                                        </p:tav>
                                      </p:tavLst>
                                    </p:anim>
                                    <p:anim calcmode="lin" valueType="num">
                                      <p:cBhvr additive="base">
                                        <p:cTn id="33" dur="750" fill="hold"/>
                                        <p:tgtEl>
                                          <p:spTgt spid="8"/>
                                        </p:tgtEl>
                                        <p:attrNameLst>
                                          <p:attrName>ppt_y</p:attrName>
                                        </p:attrNameLst>
                                      </p:cBhvr>
                                      <p:tavLst>
                                        <p:tav tm="0">
                                          <p:val>
                                            <p:strVal val="0-#ppt_h/2"/>
                                          </p:val>
                                        </p:tav>
                                        <p:tav tm="100000">
                                          <p:val>
                                            <p:strVal val="#ppt_y"/>
                                          </p:val>
                                        </p:tav>
                                      </p:tavLst>
                                    </p:anim>
                                  </p:childTnLst>
                                </p:cTn>
                              </p:par>
                              <p:par>
                                <p:cTn id="34" presetID="10" presetClass="entr" presetSubtype="0" fill="hold" grpId="1"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750"/>
                                        <p:tgtEl>
                                          <p:spTgt spid="8"/>
                                        </p:tgtEl>
                                      </p:cBhvr>
                                    </p:animEffect>
                                  </p:childTnLst>
                                </p:cTn>
                              </p:par>
                              <p:par>
                                <p:cTn id="37" presetID="2" presetClass="entr" presetSubtype="4" decel="100000" fill="hold" grpId="0" nodeType="withEffect">
                                  <p:stCondLst>
                                    <p:cond delay="750"/>
                                  </p:stCondLst>
                                  <p:iterate type="wd">
                                    <p:tmPct val="10000"/>
                                  </p:iterate>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additive="base">
                                        <p:cTn id="39"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215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0"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grpSp>
        <p:nvGrpSpPr>
          <p:cNvPr id="16" name="グループ化 15"/>
          <p:cNvGrpSpPr/>
          <p:nvPr userDrawn="1"/>
        </p:nvGrpSpPr>
        <p:grpSpPr>
          <a:xfrm>
            <a:off x="-1" y="0"/>
            <a:ext cx="18287643" cy="7085913"/>
            <a:chOff x="-1" y="0"/>
            <a:chExt cx="18287643" cy="7085913"/>
          </a:xfrm>
          <a:solidFill>
            <a:schemeClr val="accent1"/>
          </a:solidFill>
        </p:grpSpPr>
        <p:sp>
          <p:nvSpPr>
            <p:cNvPr id="12" name="正方形/長方形 11"/>
            <p:cNvSpPr/>
            <p:nvPr userDrawn="1"/>
          </p:nvSpPr>
          <p:spPr bwMode="auto">
            <a:xfrm>
              <a:off x="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3" name="正方形/長方形 12"/>
            <p:cNvSpPr/>
            <p:nvPr userDrawn="1"/>
          </p:nvSpPr>
          <p:spPr bwMode="auto">
            <a:xfrm>
              <a:off x="648000" y="5789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4" name="正方形/長方形 13"/>
            <p:cNvSpPr/>
            <p:nvPr userDrawn="1"/>
          </p:nvSpPr>
          <p:spPr bwMode="auto">
            <a:xfrm>
              <a:off x="129600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5" name="正方形/長方形 14"/>
            <p:cNvSpPr/>
            <p:nvPr userDrawn="1"/>
          </p:nvSpPr>
          <p:spPr bwMode="auto">
            <a:xfrm>
              <a:off x="-1" y="6437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9" name="正方形/長方形 8"/>
            <p:cNvSpPr/>
            <p:nvPr userDrawn="1"/>
          </p:nvSpPr>
          <p:spPr bwMode="auto">
            <a:xfrm>
              <a:off x="-1" y="0"/>
              <a:ext cx="18287643" cy="5141913"/>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0" name="テキスト プレースホルダー 12"/>
          <p:cNvSpPr>
            <a:spLocks noGrp="1"/>
          </p:cNvSpPr>
          <p:nvPr>
            <p:ph type="body" sz="quarter" idx="14" hasCustomPrompt="1"/>
          </p:nvPr>
        </p:nvSpPr>
        <p:spPr>
          <a:xfrm>
            <a:off x="10473429" y="1103086"/>
            <a:ext cx="6987257"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1" name="テキスト プレースホルダー 12"/>
          <p:cNvSpPr>
            <a:spLocks noGrp="1"/>
          </p:cNvSpPr>
          <p:nvPr>
            <p:ph type="body" sz="quarter" idx="15" hasCustomPrompt="1"/>
          </p:nvPr>
        </p:nvSpPr>
        <p:spPr>
          <a:xfrm>
            <a:off x="10473428" y="5274171"/>
            <a:ext cx="6987257" cy="3051494"/>
          </a:xfrm>
        </p:spPr>
        <p:txBody>
          <a:bodyPr>
            <a:normAutofit/>
          </a:bodyPr>
          <a:lstStyle>
            <a:lvl1pPr marL="342900" indent="-342900" algn="l">
              <a:spcBef>
                <a:spcPts val="120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17" name="図プレースホルダー 19"/>
          <p:cNvSpPr>
            <a:spLocks noGrp="1"/>
          </p:cNvSpPr>
          <p:nvPr>
            <p:ph type="pic" sz="quarter" idx="12" hasCustomPrompt="1"/>
          </p:nvPr>
        </p:nvSpPr>
        <p:spPr>
          <a:xfrm>
            <a:off x="1056105" y="2800178"/>
            <a:ext cx="9177429" cy="5159898"/>
          </a:xfrm>
          <a:solidFill>
            <a:schemeClr val="accent1">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grpSp>
        <p:nvGrpSpPr>
          <p:cNvPr id="18" name="グループ化 17"/>
          <p:cNvGrpSpPr/>
          <p:nvPr userDrawn="1"/>
        </p:nvGrpSpPr>
        <p:grpSpPr>
          <a:xfrm>
            <a:off x="1056107" y="2279243"/>
            <a:ext cx="9177428" cy="523844"/>
            <a:chOff x="4888773" y="2065794"/>
            <a:chExt cx="8534400" cy="487140"/>
          </a:xfrm>
        </p:grpSpPr>
        <p:sp>
          <p:nvSpPr>
            <p:cNvPr id="19"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4888773" y="2489434"/>
              <a:ext cx="8534400" cy="6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userDrawn="1"/>
          </p:nvGrpSpPr>
          <p:grpSpPr>
            <a:xfrm>
              <a:off x="5071109" y="2204589"/>
              <a:ext cx="542925" cy="142875"/>
              <a:chOff x="2524125" y="1614487"/>
              <a:chExt cx="542925" cy="142875"/>
            </a:xfrm>
          </p:grpSpPr>
          <p:sp>
            <p:nvSpPr>
              <p:cNvPr id="26"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a:off x="13043533" y="2180776"/>
              <a:ext cx="200026" cy="190500"/>
              <a:chOff x="7781924" y="1704975"/>
              <a:chExt cx="200026" cy="190500"/>
            </a:xfrm>
            <a:solidFill>
              <a:schemeClr val="tx1">
                <a:lumMod val="50000"/>
                <a:lumOff val="50000"/>
              </a:schemeClr>
            </a:solidFill>
          </p:grpSpPr>
          <p:sp>
            <p:nvSpPr>
              <p:cNvPr id="23"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318941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par>
                                <p:cTn id="8" presetID="2" presetClass="entr" presetSubtype="4" decel="100000" fill="hold" grpId="0" nodeType="withEffect">
                                  <p:stCondLst>
                                    <p:cond delay="750"/>
                                  </p:stCondLst>
                                  <p:iterate type="wd">
                                    <p:tmPct val="10000"/>
                                  </p:iterate>
                                  <p:childTnLst>
                                    <p:set>
                                      <p:cBhvr>
                                        <p:cTn id="9" dur="1" fill="hold">
                                          <p:stCondLst>
                                            <p:cond delay="0"/>
                                          </p:stCondLst>
                                        </p:cTn>
                                        <p:tgtEl>
                                          <p:spTgt spid="10">
                                            <p:txEl>
                                              <p:pRg st="0" end="0"/>
                                            </p:txEl>
                                          </p:spTgt>
                                        </p:tgtEl>
                                        <p:attrNameLst>
                                          <p:attrName>style.visibility</p:attrName>
                                        </p:attrNameLst>
                                      </p:cBhvr>
                                      <p:to>
                                        <p:strVal val="visible"/>
                                      </p:to>
                                    </p:set>
                                    <p:anim calcmode="lin" valueType="num">
                                      <p:cBhvr additive="base">
                                        <p:cTn id="10"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1"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65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2150"/>
                            </p:stCondLst>
                            <p:childTnLst>
                              <p:par>
                                <p:cTn id="17" presetID="2" presetClass="entr" presetSubtype="4" decel="10000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par>
                                <p:cTn id="25" presetID="10" presetClass="entr"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7" grpId="0" animBg="1"/>
      <p:bldP spid="17"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s, Headings &amp; Texts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277819"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277819"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7" name="正方形/長方形 6"/>
          <p:cNvSpPr/>
          <p:nvPr userDrawn="1"/>
        </p:nvSpPr>
        <p:spPr>
          <a:xfrm>
            <a:off x="2235550" y="533225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2581242" y="3174870"/>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2834499"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32" name="テキスト プレースホルダー 12"/>
          <p:cNvSpPr>
            <a:spLocks noGrp="1"/>
          </p:cNvSpPr>
          <p:nvPr>
            <p:ph type="body" sz="quarter" idx="15" hasCustomPrompt="1"/>
          </p:nvPr>
        </p:nvSpPr>
        <p:spPr>
          <a:xfrm>
            <a:off x="5274436"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5274436"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34" name="正方形/長方形 33"/>
          <p:cNvSpPr/>
          <p:nvPr userDrawn="1"/>
        </p:nvSpPr>
        <p:spPr>
          <a:xfrm>
            <a:off x="6232167" y="533225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6577859" y="317487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図プレースホルダー 25"/>
          <p:cNvSpPr>
            <a:spLocks noGrp="1"/>
          </p:cNvSpPr>
          <p:nvPr>
            <p:ph type="pic" sz="quarter" idx="17" hasCustomPrompt="1"/>
          </p:nvPr>
        </p:nvSpPr>
        <p:spPr>
          <a:xfrm>
            <a:off x="6831116"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46" name="テキスト プレースホルダー 12"/>
          <p:cNvSpPr>
            <a:spLocks noGrp="1"/>
          </p:cNvSpPr>
          <p:nvPr>
            <p:ph type="body" sz="quarter" idx="18" hasCustomPrompt="1"/>
          </p:nvPr>
        </p:nvSpPr>
        <p:spPr>
          <a:xfrm>
            <a:off x="9271053"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9271053"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48" name="正方形/長方形 47"/>
          <p:cNvSpPr/>
          <p:nvPr userDrawn="1"/>
        </p:nvSpPr>
        <p:spPr>
          <a:xfrm>
            <a:off x="10228784" y="533225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0574476" y="3174870"/>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図プレースホルダー 25"/>
          <p:cNvSpPr>
            <a:spLocks noGrp="1"/>
          </p:cNvSpPr>
          <p:nvPr>
            <p:ph type="pic" sz="quarter" idx="20" hasCustomPrompt="1"/>
          </p:nvPr>
        </p:nvSpPr>
        <p:spPr>
          <a:xfrm>
            <a:off x="10827733"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51" name="テキスト プレースホルダー 12"/>
          <p:cNvSpPr>
            <a:spLocks noGrp="1"/>
          </p:cNvSpPr>
          <p:nvPr>
            <p:ph type="body" sz="quarter" idx="21" hasCustomPrompt="1"/>
          </p:nvPr>
        </p:nvSpPr>
        <p:spPr>
          <a:xfrm>
            <a:off x="13267670" y="5556408"/>
            <a:ext cx="3743360"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52" name="テキスト プレースホルダー 12"/>
          <p:cNvSpPr>
            <a:spLocks noGrp="1"/>
          </p:cNvSpPr>
          <p:nvPr>
            <p:ph type="body" sz="quarter" idx="22" hasCustomPrompt="1"/>
          </p:nvPr>
        </p:nvSpPr>
        <p:spPr>
          <a:xfrm>
            <a:off x="13267670" y="4567087"/>
            <a:ext cx="3743360"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53" name="正方形/長方形 52"/>
          <p:cNvSpPr/>
          <p:nvPr userDrawn="1"/>
        </p:nvSpPr>
        <p:spPr>
          <a:xfrm>
            <a:off x="14225401" y="5332253"/>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4"/>
          <p:cNvSpPr/>
          <p:nvPr userDrawn="1"/>
        </p:nvSpPr>
        <p:spPr>
          <a:xfrm>
            <a:off x="14571093" y="3174870"/>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図プレースホルダー 25"/>
          <p:cNvSpPr>
            <a:spLocks noGrp="1"/>
          </p:cNvSpPr>
          <p:nvPr>
            <p:ph type="pic" sz="quarter" idx="23" hasCustomPrompt="1"/>
          </p:nvPr>
        </p:nvSpPr>
        <p:spPr>
          <a:xfrm>
            <a:off x="14824350"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17869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750" fill="hold"/>
                                        <p:tgtEl>
                                          <p:spTgt spid="36"/>
                                        </p:tgtEl>
                                        <p:attrNameLst>
                                          <p:attrName>ppt_x</p:attrName>
                                        </p:attrNameLst>
                                      </p:cBhvr>
                                      <p:tavLst>
                                        <p:tav tm="0">
                                          <p:val>
                                            <p:strVal val="#ppt_x"/>
                                          </p:val>
                                        </p:tav>
                                        <p:tav tm="100000">
                                          <p:val>
                                            <p:strVal val="#ppt_x"/>
                                          </p:val>
                                        </p:tav>
                                      </p:tavLst>
                                    </p:anim>
                                    <p:anim calcmode="lin" valueType="num">
                                      <p:cBhvr additive="base">
                                        <p:cTn id="34" dur="750" fill="hold"/>
                                        <p:tgtEl>
                                          <p:spTgt spid="3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750" fill="hold"/>
                                        <p:tgtEl>
                                          <p:spTgt spid="50"/>
                                        </p:tgtEl>
                                        <p:attrNameLst>
                                          <p:attrName>ppt_x</p:attrName>
                                        </p:attrNameLst>
                                      </p:cBhvr>
                                      <p:tavLst>
                                        <p:tav tm="0">
                                          <p:val>
                                            <p:strVal val="#ppt_x"/>
                                          </p:val>
                                        </p:tav>
                                        <p:tav tm="100000">
                                          <p:val>
                                            <p:strVal val="#ppt_x"/>
                                          </p:val>
                                        </p:tav>
                                      </p:tavLst>
                                    </p:anim>
                                    <p:anim calcmode="lin" valueType="num">
                                      <p:cBhvr additive="base">
                                        <p:cTn id="56" dur="750" fill="hold"/>
                                        <p:tgtEl>
                                          <p:spTgt spid="5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par>
                          <p:cTn id="70" fill="hold">
                            <p:stCondLst>
                              <p:cond delay="5250"/>
                            </p:stCondLst>
                            <p:childTnLst>
                              <p:par>
                                <p:cTn id="71" presetID="2" presetClass="entr" presetSubtype="1" decel="10000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750" fill="hold"/>
                                        <p:tgtEl>
                                          <p:spTgt spid="54"/>
                                        </p:tgtEl>
                                        <p:attrNameLst>
                                          <p:attrName>ppt_x</p:attrName>
                                        </p:attrNameLst>
                                      </p:cBhvr>
                                      <p:tavLst>
                                        <p:tav tm="0">
                                          <p:val>
                                            <p:strVal val="#ppt_x"/>
                                          </p:val>
                                        </p:tav>
                                        <p:tav tm="100000">
                                          <p:val>
                                            <p:strVal val="#ppt_x"/>
                                          </p:val>
                                        </p:tav>
                                      </p:tavLst>
                                    </p:anim>
                                    <p:anim calcmode="lin" valueType="num">
                                      <p:cBhvr additive="base">
                                        <p:cTn id="74" dur="75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750" fill="hold"/>
                                        <p:tgtEl>
                                          <p:spTgt spid="55"/>
                                        </p:tgtEl>
                                        <p:attrNameLst>
                                          <p:attrName>ppt_x</p:attrName>
                                        </p:attrNameLst>
                                      </p:cBhvr>
                                      <p:tavLst>
                                        <p:tav tm="0">
                                          <p:val>
                                            <p:strVal val="#ppt_x"/>
                                          </p:val>
                                        </p:tav>
                                        <p:tav tm="100000">
                                          <p:val>
                                            <p:strVal val="#ppt_x"/>
                                          </p:val>
                                        </p:tav>
                                      </p:tavLst>
                                    </p:anim>
                                    <p:anim calcmode="lin" valueType="num">
                                      <p:cBhvr additive="base">
                                        <p:cTn id="78" dur="750" fill="hold"/>
                                        <p:tgtEl>
                                          <p:spTgt spid="55"/>
                                        </p:tgtEl>
                                        <p:attrNameLst>
                                          <p:attrName>ppt_y</p:attrName>
                                        </p:attrNameLst>
                                      </p:cBhvr>
                                      <p:tavLst>
                                        <p:tav tm="0">
                                          <p:val>
                                            <p:strVal val="0-#ppt_h/2"/>
                                          </p:val>
                                        </p:tav>
                                        <p:tav tm="100000">
                                          <p:val>
                                            <p:strVal val="#ppt_y"/>
                                          </p:val>
                                        </p:tav>
                                      </p:tavLst>
                                    </p:anim>
                                  </p:childTnLst>
                                </p:cTn>
                              </p:par>
                            </p:childTnLst>
                          </p:cTn>
                        </p:par>
                        <p:par>
                          <p:cTn id="79" fill="hold">
                            <p:stCondLst>
                              <p:cond delay="6000"/>
                            </p:stCondLst>
                            <p:childTnLst>
                              <p:par>
                                <p:cTn id="80" presetID="2" presetClass="entr" presetSubtype="8" decel="100000" fill="hold" grpId="0" nodeType="after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 calcmode="lin" valueType="num">
                                      <p:cBhvr additive="base">
                                        <p:cTn id="82"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5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left)">
                                      <p:cBhvr>
                                        <p:cTn id="9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36" grpId="0"/>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0" grpId="0"/>
      <p:bldP spid="51" grpId="0">
        <p:tmplLst>
          <p:tmpl>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 presetClass="entr" presetSubtype="8"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animBg="1"/>
      <p:bldP spid="54" grpId="0" animBg="1"/>
      <p:bldP spid="55"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vices">
    <p:spTree>
      <p:nvGrpSpPr>
        <p:cNvPr id="1" name=""/>
        <p:cNvGrpSpPr/>
        <p:nvPr/>
      </p:nvGrpSpPr>
      <p:grpSpPr>
        <a:xfrm>
          <a:off x="0" y="0"/>
          <a:ext cx="0" cy="0"/>
          <a:chOff x="0" y="0"/>
          <a:chExt cx="0" cy="0"/>
        </a:xfrm>
      </p:grpSpPr>
      <p:grpSp>
        <p:nvGrpSpPr>
          <p:cNvPr id="16" name="グループ化 15"/>
          <p:cNvGrpSpPr/>
          <p:nvPr userDrawn="1"/>
        </p:nvGrpSpPr>
        <p:grpSpPr>
          <a:xfrm>
            <a:off x="-1" y="0"/>
            <a:ext cx="18287643" cy="7085913"/>
            <a:chOff x="-1" y="0"/>
            <a:chExt cx="18287643" cy="7085913"/>
          </a:xfrm>
          <a:solidFill>
            <a:schemeClr val="accent1"/>
          </a:solidFill>
        </p:grpSpPr>
        <p:sp>
          <p:nvSpPr>
            <p:cNvPr id="12" name="正方形/長方形 11"/>
            <p:cNvSpPr/>
            <p:nvPr userDrawn="1"/>
          </p:nvSpPr>
          <p:spPr bwMode="auto">
            <a:xfrm>
              <a:off x="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3" name="正方形/長方形 12"/>
            <p:cNvSpPr/>
            <p:nvPr userDrawn="1"/>
          </p:nvSpPr>
          <p:spPr bwMode="auto">
            <a:xfrm>
              <a:off x="648000" y="5789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4" name="正方形/長方形 13"/>
            <p:cNvSpPr/>
            <p:nvPr userDrawn="1"/>
          </p:nvSpPr>
          <p:spPr bwMode="auto">
            <a:xfrm>
              <a:off x="1296000" y="5141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15" name="正方形/長方形 14"/>
            <p:cNvSpPr/>
            <p:nvPr userDrawn="1"/>
          </p:nvSpPr>
          <p:spPr bwMode="auto">
            <a:xfrm>
              <a:off x="-1" y="6437913"/>
              <a:ext cx="648000" cy="648000"/>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sp>
          <p:nvSpPr>
            <p:cNvPr id="9" name="正方形/長方形 8"/>
            <p:cNvSpPr/>
            <p:nvPr userDrawn="1"/>
          </p:nvSpPr>
          <p:spPr bwMode="auto">
            <a:xfrm>
              <a:off x="-1" y="0"/>
              <a:ext cx="18287643" cy="5141913"/>
            </a:xfrm>
            <a:prstGeom prst="rect">
              <a:avLst/>
            </a:prstGeom>
            <a:grpFill/>
            <a:ln w="0">
              <a:noFill/>
              <a:prstDash val="solid"/>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a:p>
          </p:txBody>
        </p:sp>
      </p:gr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pic>
        <p:nvPicPr>
          <p:cNvPr id="30" name="図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9146" y="361382"/>
            <a:ext cx="7911618" cy="6409096"/>
          </a:xfrm>
          <a:prstGeom prst="rect">
            <a:avLst/>
          </a:prstGeom>
        </p:spPr>
      </p:pic>
      <p:pic>
        <p:nvPicPr>
          <p:cNvPr id="31" name="図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00301" y="1323763"/>
            <a:ext cx="3830770" cy="5446715"/>
          </a:xfrm>
          <a:prstGeom prst="rect">
            <a:avLst/>
          </a:prstGeom>
        </p:spPr>
      </p:pic>
      <p:sp>
        <p:nvSpPr>
          <p:cNvPr id="34" name="図プレースホルダー 8"/>
          <p:cNvSpPr>
            <a:spLocks noGrp="1"/>
          </p:cNvSpPr>
          <p:nvPr>
            <p:ph type="pic" sz="quarter" idx="13" hasCustomPrompt="1"/>
          </p:nvPr>
        </p:nvSpPr>
        <p:spPr>
          <a:xfrm>
            <a:off x="5489811" y="631412"/>
            <a:ext cx="7335815" cy="4056234"/>
          </a:xfrm>
        </p:spPr>
        <p:txBody>
          <a:bodyPr>
            <a:normAutofit/>
          </a:bodyPr>
          <a:lstStyle>
            <a:lvl1pPr>
              <a:defRPr sz="1600"/>
            </a:lvl1pPr>
          </a:lstStyle>
          <a:p>
            <a:r>
              <a:rPr kumimoji="1" lang="en-US" altLang="ja-JP" dirty="0"/>
              <a:t>Add an image</a:t>
            </a:r>
            <a:endParaRPr kumimoji="1" lang="ja-JP" altLang="en-US" dirty="0"/>
          </a:p>
        </p:txBody>
      </p:sp>
      <p:sp>
        <p:nvSpPr>
          <p:cNvPr id="35" name="図プレースホルダー 8"/>
          <p:cNvSpPr>
            <a:spLocks noGrp="1"/>
          </p:cNvSpPr>
          <p:nvPr>
            <p:ph type="pic" sz="quarter" idx="14" hasCustomPrompt="1"/>
          </p:nvPr>
        </p:nvSpPr>
        <p:spPr>
          <a:xfrm>
            <a:off x="13257470" y="1822452"/>
            <a:ext cx="3314700" cy="4434585"/>
          </a:xfrm>
        </p:spPr>
        <p:txBody>
          <a:bodyPr>
            <a:normAutofit/>
          </a:bodyPr>
          <a:lstStyle>
            <a:lvl1pPr>
              <a:defRPr sz="1600"/>
            </a:lvl1pPr>
          </a:lstStyle>
          <a:p>
            <a:r>
              <a:rPr kumimoji="1" lang="en-US" altLang="ja-JP" dirty="0"/>
              <a:t>Add an image</a:t>
            </a:r>
            <a:endParaRPr kumimoji="1" lang="ja-JP" altLang="en-US" dirty="0"/>
          </a:p>
        </p:txBody>
      </p:sp>
      <p:grpSp>
        <p:nvGrpSpPr>
          <p:cNvPr id="36" name="グループ化 35"/>
          <p:cNvGrpSpPr/>
          <p:nvPr userDrawn="1"/>
        </p:nvGrpSpPr>
        <p:grpSpPr>
          <a:xfrm>
            <a:off x="8190907" y="7678639"/>
            <a:ext cx="1940630" cy="72008"/>
            <a:chOff x="6119664" y="3270498"/>
            <a:chExt cx="1940630" cy="72008"/>
          </a:xfrm>
        </p:grpSpPr>
        <p:sp>
          <p:nvSpPr>
            <p:cNvPr id="37" name="正方形/長方形 36"/>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プレースホルダー 12"/>
          <p:cNvSpPr>
            <a:spLocks noGrp="1"/>
          </p:cNvSpPr>
          <p:nvPr>
            <p:ph type="body" sz="quarter" idx="18" hasCustomPrompt="1"/>
          </p:nvPr>
        </p:nvSpPr>
        <p:spPr>
          <a:xfrm>
            <a:off x="4888291" y="7959431"/>
            <a:ext cx="8545863" cy="1423108"/>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41" name="テキスト プレースホルダー 12"/>
          <p:cNvSpPr>
            <a:spLocks noGrp="1"/>
          </p:cNvSpPr>
          <p:nvPr>
            <p:ph type="body" sz="quarter" idx="19" hasCustomPrompt="1"/>
          </p:nvPr>
        </p:nvSpPr>
        <p:spPr>
          <a:xfrm>
            <a:off x="4888291" y="6839484"/>
            <a:ext cx="8545863" cy="747032"/>
          </a:xfrm>
        </p:spPr>
        <p:txBody>
          <a:bodyPr anchor="ctr">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84966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randombar(horizontal)">
                                      <p:cBhvr>
                                        <p:cTn id="14" dur="500"/>
                                        <p:tgtEl>
                                          <p:spTgt spid="34"/>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randombar(horizontal)">
                                      <p:cBhvr>
                                        <p:cTn id="18" dur="500"/>
                                        <p:tgtEl>
                                          <p:spTgt spid="3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randombar(horizontal)">
                                      <p:cBhvr>
                                        <p:cTn id="21" dur="500"/>
                                        <p:tgtEl>
                                          <p:spTgt spid="35"/>
                                        </p:tgtEl>
                                      </p:cBhvr>
                                    </p:animEffect>
                                  </p:childTnLst>
                                </p:cTn>
                              </p:par>
                            </p:childTnLst>
                          </p:cTn>
                        </p:par>
                        <p:par>
                          <p:cTn id="22" fill="hold">
                            <p:stCondLst>
                              <p:cond delay="1500"/>
                            </p:stCondLst>
                            <p:childTnLst>
                              <p:par>
                                <p:cTn id="23" presetID="2" presetClass="entr" presetSubtype="4" decel="100000" fill="hold" grpId="0" nodeType="afterEffect">
                                  <p:stCondLst>
                                    <p:cond delay="0"/>
                                  </p:stCondLst>
                                  <p:childTnLst>
                                    <p:set>
                                      <p:cBhvr>
                                        <p:cTn id="24" dur="1" fill="hold">
                                          <p:stCondLst>
                                            <p:cond delay="0"/>
                                          </p:stCondLst>
                                        </p:cTn>
                                        <p:tgtEl>
                                          <p:spTgt spid="41">
                                            <p:txEl>
                                              <p:pRg st="0" end="0"/>
                                            </p:txEl>
                                          </p:spTgt>
                                        </p:tgtEl>
                                        <p:attrNameLst>
                                          <p:attrName>style.visibility</p:attrName>
                                        </p:attrNameLst>
                                      </p:cBhvr>
                                      <p:to>
                                        <p:strVal val="visible"/>
                                      </p:to>
                                    </p:set>
                                    <p:anim calcmode="lin" valueType="num">
                                      <p:cBhvr additive="base">
                                        <p:cTn id="25"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4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5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0" grpId="0">
        <p:tmplLst>
          <p:tmpl>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build="p">
        <p:tmplLst>
          <p:tmpl lvl="1">
            <p:tnLst>
              <p:par>
                <p:cTn presetID="2" presetClass="entr" presetSubtype="4" decel="10000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Simp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75989" y="3650343"/>
            <a:ext cx="17336022" cy="1280040"/>
          </a:xfrm>
        </p:spPr>
        <p:txBody>
          <a:bodyPr anchor="b">
            <a:normAutofit/>
          </a:bodyPr>
          <a:lstStyle>
            <a:lvl1pPr>
              <a:defRPr sz="6000"/>
            </a:lvl1pPr>
          </a:lstStyle>
          <a:p>
            <a:r>
              <a:rPr kumimoji="1" lang="en-US" altLang="ja-JP" dirty="0"/>
              <a:t>Presentation Title</a:t>
            </a:r>
            <a:endParaRPr kumimoji="1" lang="ja-JP" altLang="en-US" dirty="0"/>
          </a:p>
        </p:txBody>
      </p:sp>
      <p:sp>
        <p:nvSpPr>
          <p:cNvPr id="9" name="正方形/長方形 8"/>
          <p:cNvSpPr/>
          <p:nvPr userDrawn="1"/>
        </p:nvSpPr>
        <p:spPr>
          <a:xfrm>
            <a:off x="8171304" y="50742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8819376" y="50742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9468624" y="50742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userDrawn="1">
            <p:ph type="body" sz="quarter" idx="13" hasCustomPrompt="1"/>
          </p:nvPr>
        </p:nvSpPr>
        <p:spPr>
          <a:xfrm>
            <a:off x="3200400" y="5346700"/>
            <a:ext cx="11887200" cy="747032"/>
          </a:xfrm>
        </p:spPr>
        <p:txBody>
          <a:bodyPr anchor="t">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15" name="テキスト プレースホルダー 12"/>
          <p:cNvSpPr>
            <a:spLocks noGrp="1"/>
          </p:cNvSpPr>
          <p:nvPr userDrawn="1">
            <p:ph type="body" sz="quarter" idx="12" hasCustomPrompt="1"/>
          </p:nvPr>
        </p:nvSpPr>
        <p:spPr>
          <a:xfrm>
            <a:off x="3200400" y="8280400"/>
            <a:ext cx="11887200" cy="1654996"/>
          </a:xfrm>
        </p:spPr>
        <p:txBody>
          <a:bodyPr anchor="b">
            <a:normAutofit/>
          </a:bodyPr>
          <a:lstStyle>
            <a:lvl1pPr algn="ctr">
              <a:spcBef>
                <a:spcPts val="0"/>
              </a:spcBef>
              <a:defRPr sz="2000" baseline="0">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5783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2250"/>
                            </p:stCondLst>
                            <p:childTnLst>
                              <p:par>
                                <p:cTn id="22" presetID="2" presetClass="entr" presetSubtype="4" decel="100000"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10" presetClass="entr" presetSubtype="0" fill="hold" grpId="0" nodeType="afterEffect">
                                  <p:stCondLst>
                                    <p:cond delay="25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Full Animated">
    <p:spTree>
      <p:nvGrpSpPr>
        <p:cNvPr id="1" name=""/>
        <p:cNvGrpSpPr/>
        <p:nvPr/>
      </p:nvGrpSpPr>
      <p:grpSpPr>
        <a:xfrm>
          <a:off x="0" y="0"/>
          <a:ext cx="0" cy="0"/>
          <a:chOff x="0" y="0"/>
          <a:chExt cx="0" cy="0"/>
        </a:xfrm>
      </p:grpSpPr>
      <p:sp>
        <p:nvSpPr>
          <p:cNvPr id="18" name="正方形/長方形 17"/>
          <p:cNvSpPr/>
          <p:nvPr userDrawn="1"/>
        </p:nvSpPr>
        <p:spPr>
          <a:xfrm>
            <a:off x="0" y="0"/>
            <a:ext cx="18288000" cy="10285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a:xfrm>
            <a:off x="0" y="0"/>
            <a:ext cx="18288000" cy="10285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3"/>
          <p:cNvSpPr/>
          <p:nvPr userDrawn="1"/>
        </p:nvSpPr>
        <p:spPr>
          <a:xfrm rot="10800000">
            <a:off x="14510655" y="-14515"/>
            <a:ext cx="6110514" cy="10299927"/>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3"/>
          <p:cNvSpPr/>
          <p:nvPr userDrawn="1"/>
        </p:nvSpPr>
        <p:spPr>
          <a:xfrm>
            <a:off x="-1988456" y="0"/>
            <a:ext cx="9760856" cy="10314442"/>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10566400"/>
              <a:gd name="connsiteY0" fmla="*/ 0 h 10328956"/>
              <a:gd name="connsiteX1" fmla="*/ 4746171 w 10566400"/>
              <a:gd name="connsiteY1" fmla="*/ 0 h 10328956"/>
              <a:gd name="connsiteX2" fmla="*/ 10566400 w 10566400"/>
              <a:gd name="connsiteY2" fmla="*/ 10328956 h 10328956"/>
              <a:gd name="connsiteX3" fmla="*/ 0 w 10566400"/>
              <a:gd name="connsiteY3" fmla="*/ 10299927 h 10328956"/>
              <a:gd name="connsiteX4" fmla="*/ 1059543 w 10566400"/>
              <a:gd name="connsiteY4" fmla="*/ 0 h 10328956"/>
              <a:gd name="connsiteX0" fmla="*/ 1059543 w 6560457"/>
              <a:gd name="connsiteY0" fmla="*/ 0 h 10314442"/>
              <a:gd name="connsiteX1" fmla="*/ 4746171 w 6560457"/>
              <a:gd name="connsiteY1" fmla="*/ 0 h 10314442"/>
              <a:gd name="connsiteX2" fmla="*/ 6560457 w 6560457"/>
              <a:gd name="connsiteY2" fmla="*/ 10314442 h 10314442"/>
              <a:gd name="connsiteX3" fmla="*/ 0 w 6560457"/>
              <a:gd name="connsiteY3" fmla="*/ 10299927 h 10314442"/>
              <a:gd name="connsiteX4" fmla="*/ 1059543 w 6560457"/>
              <a:gd name="connsiteY4" fmla="*/ 0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0457" h="10314442">
                <a:moveTo>
                  <a:pt x="1059543" y="0"/>
                </a:moveTo>
                <a:lnTo>
                  <a:pt x="4746171" y="0"/>
                </a:lnTo>
                <a:lnTo>
                  <a:pt x="6560457" y="10314442"/>
                </a:lnTo>
                <a:lnTo>
                  <a:pt x="0" y="10299927"/>
                </a:lnTo>
                <a:lnTo>
                  <a:pt x="105954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userDrawn="1"/>
        </p:nvSpPr>
        <p:spPr>
          <a:xfrm>
            <a:off x="8772070" y="0"/>
            <a:ext cx="9811657" cy="10314442"/>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9811657"/>
              <a:gd name="connsiteY0" fmla="*/ 14515 h 10314442"/>
              <a:gd name="connsiteX1" fmla="*/ 9811657 w 9811657"/>
              <a:gd name="connsiteY1" fmla="*/ 0 h 10314442"/>
              <a:gd name="connsiteX2" fmla="*/ 6110514 w 9811657"/>
              <a:gd name="connsiteY2" fmla="*/ 10314442 h 10314442"/>
              <a:gd name="connsiteX3" fmla="*/ 0 w 9811657"/>
              <a:gd name="connsiteY3" fmla="*/ 10314442 h 10314442"/>
              <a:gd name="connsiteX4" fmla="*/ 1059543 w 9811657"/>
              <a:gd name="connsiteY4" fmla="*/ 14515 h 1031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1657" h="10314442">
                <a:moveTo>
                  <a:pt x="1059543" y="14515"/>
                </a:moveTo>
                <a:lnTo>
                  <a:pt x="9811657" y="0"/>
                </a:lnTo>
                <a:lnTo>
                  <a:pt x="6110514" y="10314442"/>
                </a:lnTo>
                <a:lnTo>
                  <a:pt x="0" y="10314442"/>
                </a:lnTo>
                <a:lnTo>
                  <a:pt x="1059543" y="1451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3"/>
          <p:cNvSpPr/>
          <p:nvPr userDrawn="1"/>
        </p:nvSpPr>
        <p:spPr>
          <a:xfrm rot="10800000">
            <a:off x="4749800" y="0"/>
            <a:ext cx="6110514" cy="10299927"/>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514" h="10299927">
                <a:moveTo>
                  <a:pt x="1059543" y="0"/>
                </a:moveTo>
                <a:lnTo>
                  <a:pt x="4746171" y="0"/>
                </a:lnTo>
                <a:lnTo>
                  <a:pt x="6110514" y="10299927"/>
                </a:lnTo>
                <a:lnTo>
                  <a:pt x="0" y="10299927"/>
                </a:lnTo>
                <a:lnTo>
                  <a:pt x="1059543"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3"/>
          <p:cNvSpPr/>
          <p:nvPr userDrawn="1"/>
        </p:nvSpPr>
        <p:spPr>
          <a:xfrm rot="10800000">
            <a:off x="8931726" y="-43543"/>
            <a:ext cx="9506857" cy="10328956"/>
          </a:xfrm>
          <a:custGeom>
            <a:avLst/>
            <a:gdLst>
              <a:gd name="connsiteX0" fmla="*/ 0 w 3831771"/>
              <a:gd name="connsiteY0" fmla="*/ 0 h 10285413"/>
              <a:gd name="connsiteX1" fmla="*/ 3831771 w 3831771"/>
              <a:gd name="connsiteY1" fmla="*/ 0 h 10285413"/>
              <a:gd name="connsiteX2" fmla="*/ 3831771 w 3831771"/>
              <a:gd name="connsiteY2" fmla="*/ 10285413 h 10285413"/>
              <a:gd name="connsiteX3" fmla="*/ 0 w 3831771"/>
              <a:gd name="connsiteY3" fmla="*/ 10285413 h 10285413"/>
              <a:gd name="connsiteX4" fmla="*/ 0 w 3831771"/>
              <a:gd name="connsiteY4" fmla="*/ 0 h 10285413"/>
              <a:gd name="connsiteX0" fmla="*/ 0 w 5936343"/>
              <a:gd name="connsiteY0" fmla="*/ 0 h 10299927"/>
              <a:gd name="connsiteX1" fmla="*/ 5936343 w 5936343"/>
              <a:gd name="connsiteY1" fmla="*/ 14514 h 10299927"/>
              <a:gd name="connsiteX2" fmla="*/ 5936343 w 5936343"/>
              <a:gd name="connsiteY2" fmla="*/ 10299927 h 10299927"/>
              <a:gd name="connsiteX3" fmla="*/ 2104572 w 5936343"/>
              <a:gd name="connsiteY3" fmla="*/ 10299927 h 10299927"/>
              <a:gd name="connsiteX4" fmla="*/ 0 w 5936343"/>
              <a:gd name="connsiteY4" fmla="*/ 0 h 10299927"/>
              <a:gd name="connsiteX0" fmla="*/ 0 w 8215086"/>
              <a:gd name="connsiteY0" fmla="*/ 0 h 10299927"/>
              <a:gd name="connsiteX1" fmla="*/ 5936343 w 8215086"/>
              <a:gd name="connsiteY1" fmla="*/ 14514 h 10299927"/>
              <a:gd name="connsiteX2" fmla="*/ 8215086 w 8215086"/>
              <a:gd name="connsiteY2" fmla="*/ 10299927 h 10299927"/>
              <a:gd name="connsiteX3" fmla="*/ 2104572 w 8215086"/>
              <a:gd name="connsiteY3" fmla="*/ 10299927 h 10299927"/>
              <a:gd name="connsiteX4" fmla="*/ 0 w 8215086"/>
              <a:gd name="connsiteY4" fmla="*/ 0 h 10299927"/>
              <a:gd name="connsiteX0" fmla="*/ 1059543 w 6110514"/>
              <a:gd name="connsiteY0" fmla="*/ 0 h 10299927"/>
              <a:gd name="connsiteX1" fmla="*/ 3831771 w 6110514"/>
              <a:gd name="connsiteY1" fmla="*/ 14514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6110514"/>
              <a:gd name="connsiteY0" fmla="*/ 0 h 10299927"/>
              <a:gd name="connsiteX1" fmla="*/ 4746171 w 6110514"/>
              <a:gd name="connsiteY1" fmla="*/ 0 h 10299927"/>
              <a:gd name="connsiteX2" fmla="*/ 6110514 w 6110514"/>
              <a:gd name="connsiteY2" fmla="*/ 10299927 h 10299927"/>
              <a:gd name="connsiteX3" fmla="*/ 0 w 6110514"/>
              <a:gd name="connsiteY3" fmla="*/ 10299927 h 10299927"/>
              <a:gd name="connsiteX4" fmla="*/ 1059543 w 6110514"/>
              <a:gd name="connsiteY4" fmla="*/ 0 h 10299927"/>
              <a:gd name="connsiteX0" fmla="*/ 1059543 w 10566400"/>
              <a:gd name="connsiteY0" fmla="*/ 0 h 10328956"/>
              <a:gd name="connsiteX1" fmla="*/ 4746171 w 10566400"/>
              <a:gd name="connsiteY1" fmla="*/ 0 h 10328956"/>
              <a:gd name="connsiteX2" fmla="*/ 10566400 w 10566400"/>
              <a:gd name="connsiteY2" fmla="*/ 10328956 h 10328956"/>
              <a:gd name="connsiteX3" fmla="*/ 0 w 10566400"/>
              <a:gd name="connsiteY3" fmla="*/ 10299927 h 10328956"/>
              <a:gd name="connsiteX4" fmla="*/ 1059543 w 10566400"/>
              <a:gd name="connsiteY4" fmla="*/ 0 h 10328956"/>
              <a:gd name="connsiteX0" fmla="*/ 0 w 9506857"/>
              <a:gd name="connsiteY0" fmla="*/ 0 h 10328956"/>
              <a:gd name="connsiteX1" fmla="*/ 3686628 w 9506857"/>
              <a:gd name="connsiteY1" fmla="*/ 0 h 10328956"/>
              <a:gd name="connsiteX2" fmla="*/ 9506857 w 9506857"/>
              <a:gd name="connsiteY2" fmla="*/ 10328956 h 10328956"/>
              <a:gd name="connsiteX3" fmla="*/ 4601028 w 9506857"/>
              <a:gd name="connsiteY3" fmla="*/ 10314441 h 10328956"/>
              <a:gd name="connsiteX4" fmla="*/ 0 w 9506857"/>
              <a:gd name="connsiteY4" fmla="*/ 0 h 10328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6857" h="10328956">
                <a:moveTo>
                  <a:pt x="0" y="0"/>
                </a:moveTo>
                <a:lnTo>
                  <a:pt x="3686628" y="0"/>
                </a:lnTo>
                <a:lnTo>
                  <a:pt x="9506857" y="10328956"/>
                </a:lnTo>
                <a:lnTo>
                  <a:pt x="4601028" y="1031444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直角三角形 4"/>
          <p:cNvSpPr/>
          <p:nvPr userDrawn="1"/>
        </p:nvSpPr>
        <p:spPr>
          <a:xfrm rot="5400000">
            <a:off x="3956957" y="-4047444"/>
            <a:ext cx="10414005" cy="1843858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userDrawn="1"/>
        </p:nvSpPr>
        <p:spPr>
          <a:xfrm rot="16200000">
            <a:off x="3979522" y="-3986781"/>
            <a:ext cx="10328958" cy="1828800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p:cNvSpPr/>
          <p:nvPr userDrawn="1"/>
        </p:nvSpPr>
        <p:spPr>
          <a:xfrm rot="5400000">
            <a:off x="3969137" y="-4049777"/>
            <a:ext cx="10391461" cy="1839866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3979521" y="-4001294"/>
            <a:ext cx="10328958" cy="18288001"/>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p:nvPr userDrawn="1"/>
        </p:nvSpPr>
        <p:spPr>
          <a:xfrm rot="5400000">
            <a:off x="3887541" y="-4034279"/>
            <a:ext cx="10430401" cy="18467612"/>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p:nvPr userDrawn="1"/>
        </p:nvSpPr>
        <p:spPr>
          <a:xfrm rot="16200000">
            <a:off x="3979521" y="-4001294"/>
            <a:ext cx="10328958" cy="18288001"/>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0" y="0"/>
            <a:ext cx="18288000" cy="10285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1"/>
          <p:cNvSpPr>
            <a:spLocks noGrp="1"/>
          </p:cNvSpPr>
          <p:nvPr>
            <p:ph type="title" hasCustomPrompt="1"/>
          </p:nvPr>
        </p:nvSpPr>
        <p:spPr>
          <a:xfrm>
            <a:off x="475989" y="3650343"/>
            <a:ext cx="17336022" cy="1280040"/>
          </a:xfrm>
        </p:spPr>
        <p:txBody>
          <a:bodyPr anchor="b">
            <a:normAutofit/>
          </a:bodyPr>
          <a:lstStyle>
            <a:lvl1pPr>
              <a:defRPr sz="6000"/>
            </a:lvl1pPr>
          </a:lstStyle>
          <a:p>
            <a:r>
              <a:rPr kumimoji="1" lang="en-US" altLang="ja-JP" dirty="0"/>
              <a:t>Presentation Title</a:t>
            </a:r>
            <a:endParaRPr kumimoji="1" lang="ja-JP" altLang="en-US" dirty="0"/>
          </a:p>
        </p:txBody>
      </p:sp>
      <p:sp>
        <p:nvSpPr>
          <p:cNvPr id="32" name="正方形/長方形 31"/>
          <p:cNvSpPr/>
          <p:nvPr userDrawn="1"/>
        </p:nvSpPr>
        <p:spPr>
          <a:xfrm>
            <a:off x="8171304" y="50742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8819376" y="50742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userDrawn="1"/>
        </p:nvSpPr>
        <p:spPr>
          <a:xfrm>
            <a:off x="9468624" y="50742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12"/>
          <p:cNvSpPr>
            <a:spLocks noGrp="1"/>
          </p:cNvSpPr>
          <p:nvPr>
            <p:ph type="body" sz="quarter" idx="13" hasCustomPrompt="1"/>
          </p:nvPr>
        </p:nvSpPr>
        <p:spPr>
          <a:xfrm>
            <a:off x="3200400" y="5346700"/>
            <a:ext cx="11887200" cy="747032"/>
          </a:xfrm>
        </p:spPr>
        <p:txBody>
          <a:bodyPr anchor="t">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36" name="テキスト プレースホルダー 12"/>
          <p:cNvSpPr>
            <a:spLocks noGrp="1"/>
          </p:cNvSpPr>
          <p:nvPr>
            <p:ph type="body" sz="quarter" idx="12" hasCustomPrompt="1"/>
          </p:nvPr>
        </p:nvSpPr>
        <p:spPr>
          <a:xfrm>
            <a:off x="3200400" y="8280400"/>
            <a:ext cx="11887200" cy="1654996"/>
          </a:xfrm>
        </p:spPr>
        <p:txBody>
          <a:bodyPr anchor="b">
            <a:normAutofit/>
          </a:bodyPr>
          <a:lstStyle>
            <a:lvl1pPr algn="ctr">
              <a:spcBef>
                <a:spcPts val="0"/>
              </a:spcBef>
              <a:defRPr sz="2000" baseline="0">
                <a:solidFill>
                  <a:schemeClr val="tx2">
                    <a:lumMod val="60000"/>
                    <a:lumOff val="40000"/>
                  </a:schemeClr>
                </a:solidFill>
              </a:defRPr>
            </a:lvl1pPr>
          </a:lstStyle>
          <a:p>
            <a:pPr lvl="0"/>
            <a:r>
              <a:rPr kumimoji="1" lang="en-US" altLang="ja-JP" dirty="0"/>
              <a:t>Text goes here</a:t>
            </a:r>
            <a:endParaRPr kumimoji="1" lang="ja-JP" altLang="en-US" dirty="0"/>
          </a:p>
        </p:txBody>
      </p:sp>
      <p:pic>
        <p:nvPicPr>
          <p:cNvPr id="22" name="Picture 21" descr="CFI logo color.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 y="9086850"/>
            <a:ext cx="2760757" cy="1174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6007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withEffect">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360"/>
                                          </p:val>
                                        </p:tav>
                                        <p:tav tm="100000">
                                          <p:val>
                                            <p:fltVal val="0"/>
                                          </p:val>
                                        </p:tav>
                                      </p:tavLst>
                                    </p:anim>
                                    <p:animEffect transition="in" filter="fade">
                                      <p:cBhvr>
                                        <p:cTn id="10" dur="750"/>
                                        <p:tgtEl>
                                          <p:spTgt spid="17"/>
                                        </p:tgtEl>
                                      </p:cBhvr>
                                    </p:animEffect>
                                  </p:childTnLst>
                                </p:cTn>
                              </p:par>
                              <p:par>
                                <p:cTn id="11" presetID="49" presetClass="entr" presetSubtype="0" decel="100000" fill="hold" grpId="1" nodeType="with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 calcmode="lin" valueType="num">
                                      <p:cBhvr>
                                        <p:cTn id="15" dur="750" fill="hold"/>
                                        <p:tgtEl>
                                          <p:spTgt spid="4"/>
                                        </p:tgtEl>
                                        <p:attrNameLst>
                                          <p:attrName>style.rotation</p:attrName>
                                        </p:attrNameLst>
                                      </p:cBhvr>
                                      <p:tavLst>
                                        <p:tav tm="0">
                                          <p:val>
                                            <p:fltVal val="360"/>
                                          </p:val>
                                        </p:tav>
                                        <p:tav tm="100000">
                                          <p:val>
                                            <p:fltVal val="0"/>
                                          </p:val>
                                        </p:tav>
                                      </p:tavLst>
                                    </p:anim>
                                    <p:animEffect transition="in" filter="fade">
                                      <p:cBhvr>
                                        <p:cTn id="16" dur="750"/>
                                        <p:tgtEl>
                                          <p:spTgt spid="4"/>
                                        </p:tgtEl>
                                      </p:cBhvr>
                                    </p:animEffect>
                                  </p:childTnLst>
                                </p:cTn>
                              </p:par>
                              <p:par>
                                <p:cTn id="17" presetID="49" presetClass="entr" presetSubtype="0" decel="100000" fill="hold" grpId="1"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360"/>
                                          </p:val>
                                        </p:tav>
                                        <p:tav tm="100000">
                                          <p:val>
                                            <p:fltVal val="0"/>
                                          </p:val>
                                        </p:tav>
                                      </p:tavLst>
                                    </p:anim>
                                    <p:animEffect transition="in" filter="fade">
                                      <p:cBhvr>
                                        <p:cTn id="22" dur="750"/>
                                        <p:tgtEl>
                                          <p:spTgt spid="14"/>
                                        </p:tgtEl>
                                      </p:cBhvr>
                                    </p:animEffect>
                                  </p:childTnLst>
                                </p:cTn>
                              </p:par>
                              <p:par>
                                <p:cTn id="23" presetID="49" presetClass="entr" presetSubtype="0" decel="100000" fill="hold" grpId="1" nodeType="withEffect">
                                  <p:stCondLst>
                                    <p:cond delay="250"/>
                                  </p:stCondLst>
                                  <p:childTnLst>
                                    <p:set>
                                      <p:cBhvr>
                                        <p:cTn id="24" dur="1" fill="hold">
                                          <p:stCondLst>
                                            <p:cond delay="0"/>
                                          </p:stCondLst>
                                        </p:cTn>
                                        <p:tgtEl>
                                          <p:spTgt spid="13"/>
                                        </p:tgtEl>
                                        <p:attrNameLst>
                                          <p:attrName>style.visibility</p:attrName>
                                        </p:attrNameLst>
                                      </p:cBhvr>
                                      <p:to>
                                        <p:strVal val="visible"/>
                                      </p:to>
                                    </p:set>
                                    <p:anim calcmode="lin" valueType="num">
                                      <p:cBhvr>
                                        <p:cTn id="25" dur="750" fill="hold"/>
                                        <p:tgtEl>
                                          <p:spTgt spid="13"/>
                                        </p:tgtEl>
                                        <p:attrNameLst>
                                          <p:attrName>ppt_w</p:attrName>
                                        </p:attrNameLst>
                                      </p:cBhvr>
                                      <p:tavLst>
                                        <p:tav tm="0">
                                          <p:val>
                                            <p:fltVal val="0"/>
                                          </p:val>
                                        </p:tav>
                                        <p:tav tm="100000">
                                          <p:val>
                                            <p:strVal val="#ppt_w"/>
                                          </p:val>
                                        </p:tav>
                                      </p:tavLst>
                                    </p:anim>
                                    <p:anim calcmode="lin" valueType="num">
                                      <p:cBhvr>
                                        <p:cTn id="26" dur="750" fill="hold"/>
                                        <p:tgtEl>
                                          <p:spTgt spid="13"/>
                                        </p:tgtEl>
                                        <p:attrNameLst>
                                          <p:attrName>ppt_h</p:attrName>
                                        </p:attrNameLst>
                                      </p:cBhvr>
                                      <p:tavLst>
                                        <p:tav tm="0">
                                          <p:val>
                                            <p:fltVal val="0"/>
                                          </p:val>
                                        </p:tav>
                                        <p:tav tm="100000">
                                          <p:val>
                                            <p:strVal val="#ppt_h"/>
                                          </p:val>
                                        </p:tav>
                                      </p:tavLst>
                                    </p:anim>
                                    <p:anim calcmode="lin" valueType="num">
                                      <p:cBhvr>
                                        <p:cTn id="27" dur="750" fill="hold"/>
                                        <p:tgtEl>
                                          <p:spTgt spid="13"/>
                                        </p:tgtEl>
                                        <p:attrNameLst>
                                          <p:attrName>style.rotation</p:attrName>
                                        </p:attrNameLst>
                                      </p:cBhvr>
                                      <p:tavLst>
                                        <p:tav tm="0">
                                          <p:val>
                                            <p:fltVal val="360"/>
                                          </p:val>
                                        </p:tav>
                                        <p:tav tm="100000">
                                          <p:val>
                                            <p:fltVal val="0"/>
                                          </p:val>
                                        </p:tav>
                                      </p:tavLst>
                                    </p:anim>
                                    <p:animEffect transition="in" filter="fade">
                                      <p:cBhvr>
                                        <p:cTn id="28" dur="750"/>
                                        <p:tgtEl>
                                          <p:spTgt spid="13"/>
                                        </p:tgtEl>
                                      </p:cBhvr>
                                    </p:animEffect>
                                  </p:childTnLst>
                                </p:cTn>
                              </p:par>
                              <p:par>
                                <p:cTn id="29" presetID="49" presetClass="entr" presetSubtype="0" decel="100000" fill="hold" grpId="1" nodeType="withEffect">
                                  <p:stCondLst>
                                    <p:cond delay="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 calcmode="lin" valueType="num">
                                      <p:cBhvr>
                                        <p:cTn id="33" dur="750" fill="hold"/>
                                        <p:tgtEl>
                                          <p:spTgt spid="16"/>
                                        </p:tgtEl>
                                        <p:attrNameLst>
                                          <p:attrName>style.rotation</p:attrName>
                                        </p:attrNameLst>
                                      </p:cBhvr>
                                      <p:tavLst>
                                        <p:tav tm="0">
                                          <p:val>
                                            <p:fltVal val="360"/>
                                          </p:val>
                                        </p:tav>
                                        <p:tav tm="100000">
                                          <p:val>
                                            <p:fltVal val="0"/>
                                          </p:val>
                                        </p:tav>
                                      </p:tavLst>
                                    </p:anim>
                                    <p:animEffect transition="in" filter="fade">
                                      <p:cBhvr>
                                        <p:cTn id="34" dur="750"/>
                                        <p:tgtEl>
                                          <p:spTgt spid="16"/>
                                        </p:tgtEl>
                                      </p:cBhvr>
                                    </p:animEffect>
                                  </p:childTnLst>
                                </p:cTn>
                              </p:par>
                              <p:par>
                                <p:cTn id="35" presetID="2" presetClass="entr" presetSubtype="12" decel="100000" fill="hold" grpId="2" nodeType="with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0-#ppt_w/2"/>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8" decel="100000" fill="hold" grpId="2" nodeType="withEffect">
                                  <p:stCondLst>
                                    <p:cond delay="25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750" fill="hold"/>
                                        <p:tgtEl>
                                          <p:spTgt spid="4"/>
                                        </p:tgtEl>
                                        <p:attrNameLst>
                                          <p:attrName>ppt_x</p:attrName>
                                        </p:attrNameLst>
                                      </p:cBhvr>
                                      <p:tavLst>
                                        <p:tav tm="0">
                                          <p:val>
                                            <p:strVal val="0-#ppt_w/2"/>
                                          </p:val>
                                        </p:tav>
                                        <p:tav tm="100000">
                                          <p:val>
                                            <p:strVal val="#ppt_x"/>
                                          </p:val>
                                        </p:tav>
                                      </p:tavLst>
                                    </p:anim>
                                    <p:anim calcmode="lin" valueType="num">
                                      <p:cBhvr additive="base">
                                        <p:cTn id="42" dur="750" fill="hold"/>
                                        <p:tgtEl>
                                          <p:spTgt spid="4"/>
                                        </p:tgtEl>
                                        <p:attrNameLst>
                                          <p:attrName>ppt_y</p:attrName>
                                        </p:attrNameLst>
                                      </p:cBhvr>
                                      <p:tavLst>
                                        <p:tav tm="0">
                                          <p:val>
                                            <p:strVal val="#ppt_y"/>
                                          </p:val>
                                        </p:tav>
                                        <p:tav tm="100000">
                                          <p:val>
                                            <p:strVal val="#ppt_y"/>
                                          </p:val>
                                        </p:tav>
                                      </p:tavLst>
                                    </p:anim>
                                  </p:childTnLst>
                                </p:cTn>
                              </p:par>
                              <p:par>
                                <p:cTn id="43" presetID="2" presetClass="entr" presetSubtype="8" decel="100000" fill="hold" grpId="2" nodeType="withEffect">
                                  <p:stCondLst>
                                    <p:cond delay="25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750" fill="hold"/>
                                        <p:tgtEl>
                                          <p:spTgt spid="14"/>
                                        </p:tgtEl>
                                        <p:attrNameLst>
                                          <p:attrName>ppt_x</p:attrName>
                                        </p:attrNameLst>
                                      </p:cBhvr>
                                      <p:tavLst>
                                        <p:tav tm="0">
                                          <p:val>
                                            <p:strVal val="0-#ppt_w/2"/>
                                          </p:val>
                                        </p:tav>
                                        <p:tav tm="100000">
                                          <p:val>
                                            <p:strVal val="#ppt_x"/>
                                          </p:val>
                                        </p:tav>
                                      </p:tavLst>
                                    </p:anim>
                                    <p:anim calcmode="lin" valueType="num">
                                      <p:cBhvr additive="base">
                                        <p:cTn id="46" dur="75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2" decel="100000" fill="hold" grpId="2" nodeType="withEffect">
                                  <p:stCondLst>
                                    <p:cond delay="25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750" fill="hold"/>
                                        <p:tgtEl>
                                          <p:spTgt spid="13"/>
                                        </p:tgtEl>
                                        <p:attrNameLst>
                                          <p:attrName>ppt_x</p:attrName>
                                        </p:attrNameLst>
                                      </p:cBhvr>
                                      <p:tavLst>
                                        <p:tav tm="0">
                                          <p:val>
                                            <p:strVal val="1+#ppt_w/2"/>
                                          </p:val>
                                        </p:tav>
                                        <p:tav tm="100000">
                                          <p:val>
                                            <p:strVal val="#ppt_x"/>
                                          </p:val>
                                        </p:tav>
                                      </p:tavLst>
                                    </p:anim>
                                    <p:anim calcmode="lin" valueType="num">
                                      <p:cBhvr additive="base">
                                        <p:cTn id="50" dur="75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decel="100000" fill="hold" grpId="2" nodeType="withEffect">
                                  <p:stCondLst>
                                    <p:cond delay="25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750" fill="hold"/>
                                        <p:tgtEl>
                                          <p:spTgt spid="16"/>
                                        </p:tgtEl>
                                        <p:attrNameLst>
                                          <p:attrName>ppt_x</p:attrName>
                                        </p:attrNameLst>
                                      </p:cBhvr>
                                      <p:tavLst>
                                        <p:tav tm="0">
                                          <p:val>
                                            <p:strVal val="1+#ppt_w/2"/>
                                          </p:val>
                                        </p:tav>
                                        <p:tav tm="100000">
                                          <p:val>
                                            <p:strVal val="#ppt_x"/>
                                          </p:val>
                                        </p:tav>
                                      </p:tavLst>
                                    </p:anim>
                                    <p:anim calcmode="lin" valueType="num">
                                      <p:cBhvr additive="base">
                                        <p:cTn id="54" dur="75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xit" presetSubtype="2" accel="100000" fill="hold" grpId="3" nodeType="afterEffect">
                                  <p:stCondLst>
                                    <p:cond delay="0"/>
                                  </p:stCondLst>
                                  <p:childTnLst>
                                    <p:anim calcmode="lin" valueType="num">
                                      <p:cBhvr additive="base">
                                        <p:cTn id="57" dur="500"/>
                                        <p:tgtEl>
                                          <p:spTgt spid="17"/>
                                        </p:tgtEl>
                                        <p:attrNameLst>
                                          <p:attrName>ppt_x</p:attrName>
                                        </p:attrNameLst>
                                      </p:cBhvr>
                                      <p:tavLst>
                                        <p:tav tm="0">
                                          <p:val>
                                            <p:strVal val="ppt_x"/>
                                          </p:val>
                                        </p:tav>
                                        <p:tav tm="100000">
                                          <p:val>
                                            <p:strVal val="1+ppt_w/2"/>
                                          </p:val>
                                        </p:tav>
                                      </p:tavLst>
                                    </p:anim>
                                    <p:anim calcmode="lin" valueType="num">
                                      <p:cBhvr additive="base">
                                        <p:cTn id="58" dur="500"/>
                                        <p:tgtEl>
                                          <p:spTgt spid="17"/>
                                        </p:tgtEl>
                                        <p:attrNameLst>
                                          <p:attrName>ppt_y</p:attrName>
                                        </p:attrNameLst>
                                      </p:cBhvr>
                                      <p:tavLst>
                                        <p:tav tm="0">
                                          <p:val>
                                            <p:strVal val="ppt_y"/>
                                          </p:val>
                                        </p:tav>
                                        <p:tav tm="100000">
                                          <p:val>
                                            <p:strVal val="ppt_y"/>
                                          </p:val>
                                        </p:tav>
                                      </p:tavLst>
                                    </p:anim>
                                    <p:set>
                                      <p:cBhvr>
                                        <p:cTn id="59" dur="1" fill="hold">
                                          <p:stCondLst>
                                            <p:cond delay="499"/>
                                          </p:stCondLst>
                                        </p:cTn>
                                        <p:tgtEl>
                                          <p:spTgt spid="17"/>
                                        </p:tgtEl>
                                        <p:attrNameLst>
                                          <p:attrName>style.visibility</p:attrName>
                                        </p:attrNameLst>
                                      </p:cBhvr>
                                      <p:to>
                                        <p:strVal val="hidden"/>
                                      </p:to>
                                    </p:set>
                                  </p:childTnLst>
                                </p:cTn>
                              </p:par>
                              <p:par>
                                <p:cTn id="60" presetID="2" presetClass="exit" presetSubtype="2" accel="100000" fill="hold" grpId="3" nodeType="withEffect">
                                  <p:stCondLst>
                                    <p:cond delay="100"/>
                                  </p:stCondLst>
                                  <p:childTnLst>
                                    <p:anim calcmode="lin" valueType="num">
                                      <p:cBhvr additive="base">
                                        <p:cTn id="61" dur="500"/>
                                        <p:tgtEl>
                                          <p:spTgt spid="4"/>
                                        </p:tgtEl>
                                        <p:attrNameLst>
                                          <p:attrName>ppt_x</p:attrName>
                                        </p:attrNameLst>
                                      </p:cBhvr>
                                      <p:tavLst>
                                        <p:tav tm="0">
                                          <p:val>
                                            <p:strVal val="ppt_x"/>
                                          </p:val>
                                        </p:tav>
                                        <p:tav tm="100000">
                                          <p:val>
                                            <p:strVal val="1+ppt_w/2"/>
                                          </p:val>
                                        </p:tav>
                                      </p:tavLst>
                                    </p:anim>
                                    <p:anim calcmode="lin" valueType="num">
                                      <p:cBhvr additive="base">
                                        <p:cTn id="62" dur="500"/>
                                        <p:tgtEl>
                                          <p:spTgt spid="4"/>
                                        </p:tgtEl>
                                        <p:attrNameLst>
                                          <p:attrName>ppt_y</p:attrName>
                                        </p:attrNameLst>
                                      </p:cBhvr>
                                      <p:tavLst>
                                        <p:tav tm="0">
                                          <p:val>
                                            <p:strVal val="ppt_y"/>
                                          </p:val>
                                        </p:tav>
                                        <p:tav tm="100000">
                                          <p:val>
                                            <p:strVal val="ppt_y"/>
                                          </p:val>
                                        </p:tav>
                                      </p:tavLst>
                                    </p:anim>
                                    <p:set>
                                      <p:cBhvr>
                                        <p:cTn id="63" dur="1" fill="hold">
                                          <p:stCondLst>
                                            <p:cond delay="499"/>
                                          </p:stCondLst>
                                        </p:cTn>
                                        <p:tgtEl>
                                          <p:spTgt spid="4"/>
                                        </p:tgtEl>
                                        <p:attrNameLst>
                                          <p:attrName>style.visibility</p:attrName>
                                        </p:attrNameLst>
                                      </p:cBhvr>
                                      <p:to>
                                        <p:strVal val="hidden"/>
                                      </p:to>
                                    </p:set>
                                  </p:childTnLst>
                                </p:cTn>
                              </p:par>
                              <p:par>
                                <p:cTn id="64" presetID="2" presetClass="exit" presetSubtype="8" accel="100000" fill="hold" grpId="3" nodeType="withEffect">
                                  <p:stCondLst>
                                    <p:cond delay="0"/>
                                  </p:stCondLst>
                                  <p:childTnLst>
                                    <p:anim calcmode="lin" valueType="num">
                                      <p:cBhvr additive="base">
                                        <p:cTn id="65" dur="500"/>
                                        <p:tgtEl>
                                          <p:spTgt spid="14"/>
                                        </p:tgtEl>
                                        <p:attrNameLst>
                                          <p:attrName>ppt_x</p:attrName>
                                        </p:attrNameLst>
                                      </p:cBhvr>
                                      <p:tavLst>
                                        <p:tav tm="0">
                                          <p:val>
                                            <p:strVal val="ppt_x"/>
                                          </p:val>
                                        </p:tav>
                                        <p:tav tm="100000">
                                          <p:val>
                                            <p:strVal val="0-ppt_w/2"/>
                                          </p:val>
                                        </p:tav>
                                      </p:tavLst>
                                    </p:anim>
                                    <p:anim calcmode="lin" valueType="num">
                                      <p:cBhvr additive="base">
                                        <p:cTn id="66" dur="500"/>
                                        <p:tgtEl>
                                          <p:spTgt spid="14"/>
                                        </p:tgtEl>
                                        <p:attrNameLst>
                                          <p:attrName>ppt_y</p:attrName>
                                        </p:attrNameLst>
                                      </p:cBhvr>
                                      <p:tavLst>
                                        <p:tav tm="0">
                                          <p:val>
                                            <p:strVal val="ppt_y"/>
                                          </p:val>
                                        </p:tav>
                                        <p:tav tm="100000">
                                          <p:val>
                                            <p:strVal val="ppt_y"/>
                                          </p:val>
                                        </p:tav>
                                      </p:tavLst>
                                    </p:anim>
                                    <p:set>
                                      <p:cBhvr>
                                        <p:cTn id="67" dur="1" fill="hold">
                                          <p:stCondLst>
                                            <p:cond delay="499"/>
                                          </p:stCondLst>
                                        </p:cTn>
                                        <p:tgtEl>
                                          <p:spTgt spid="14"/>
                                        </p:tgtEl>
                                        <p:attrNameLst>
                                          <p:attrName>style.visibility</p:attrName>
                                        </p:attrNameLst>
                                      </p:cBhvr>
                                      <p:to>
                                        <p:strVal val="hidden"/>
                                      </p:to>
                                    </p:set>
                                  </p:childTnLst>
                                </p:cTn>
                              </p:par>
                              <p:par>
                                <p:cTn id="68" presetID="2" presetClass="exit" presetSubtype="8" accel="100000" fill="hold" grpId="3" nodeType="withEffect">
                                  <p:stCondLst>
                                    <p:cond delay="100"/>
                                  </p:stCondLst>
                                  <p:childTnLst>
                                    <p:anim calcmode="lin" valueType="num">
                                      <p:cBhvr additive="base">
                                        <p:cTn id="69" dur="500"/>
                                        <p:tgtEl>
                                          <p:spTgt spid="13"/>
                                        </p:tgtEl>
                                        <p:attrNameLst>
                                          <p:attrName>ppt_x</p:attrName>
                                        </p:attrNameLst>
                                      </p:cBhvr>
                                      <p:tavLst>
                                        <p:tav tm="0">
                                          <p:val>
                                            <p:strVal val="ppt_x"/>
                                          </p:val>
                                        </p:tav>
                                        <p:tav tm="100000">
                                          <p:val>
                                            <p:strVal val="0-ppt_w/2"/>
                                          </p:val>
                                        </p:tav>
                                      </p:tavLst>
                                    </p:anim>
                                    <p:anim calcmode="lin" valueType="num">
                                      <p:cBhvr additive="base">
                                        <p:cTn id="70" dur="500"/>
                                        <p:tgtEl>
                                          <p:spTgt spid="13"/>
                                        </p:tgtEl>
                                        <p:attrNameLst>
                                          <p:attrName>ppt_y</p:attrName>
                                        </p:attrNameLst>
                                      </p:cBhvr>
                                      <p:tavLst>
                                        <p:tav tm="0">
                                          <p:val>
                                            <p:strVal val="ppt_y"/>
                                          </p:val>
                                        </p:tav>
                                        <p:tav tm="100000">
                                          <p:val>
                                            <p:strVal val="ppt_y"/>
                                          </p:val>
                                        </p:tav>
                                      </p:tavLst>
                                    </p:anim>
                                    <p:set>
                                      <p:cBhvr>
                                        <p:cTn id="71" dur="1" fill="hold">
                                          <p:stCondLst>
                                            <p:cond delay="499"/>
                                          </p:stCondLst>
                                        </p:cTn>
                                        <p:tgtEl>
                                          <p:spTgt spid="13"/>
                                        </p:tgtEl>
                                        <p:attrNameLst>
                                          <p:attrName>style.visibility</p:attrName>
                                        </p:attrNameLst>
                                      </p:cBhvr>
                                      <p:to>
                                        <p:strVal val="hidden"/>
                                      </p:to>
                                    </p:set>
                                  </p:childTnLst>
                                </p:cTn>
                              </p:par>
                              <p:par>
                                <p:cTn id="72" presetID="2" presetClass="exit" presetSubtype="8" accel="100000" fill="hold" grpId="3" nodeType="with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0-ppt_w/2"/>
                                          </p:val>
                                        </p:tav>
                                      </p:tavLst>
                                    </p:anim>
                                    <p:anim calcmode="lin" valueType="num">
                                      <p:cBhvr additive="base">
                                        <p:cTn id="74" dur="500"/>
                                        <p:tgtEl>
                                          <p:spTgt spid="16"/>
                                        </p:tgtEl>
                                        <p:attrNameLst>
                                          <p:attrName>ppt_y</p:attrName>
                                        </p:attrNameLst>
                                      </p:cBhvr>
                                      <p:tavLst>
                                        <p:tav tm="0">
                                          <p:val>
                                            <p:strVal val="ppt_y"/>
                                          </p:val>
                                        </p:tav>
                                        <p:tav tm="100000">
                                          <p:val>
                                            <p:strVal val="ppt_y"/>
                                          </p:val>
                                        </p:tav>
                                      </p:tavLst>
                                    </p:anim>
                                    <p:set>
                                      <p:cBhvr>
                                        <p:cTn id="75" dur="1" fill="hold">
                                          <p:stCondLst>
                                            <p:cond delay="499"/>
                                          </p:stCondLst>
                                        </p:cTn>
                                        <p:tgtEl>
                                          <p:spTgt spid="16"/>
                                        </p:tgtEl>
                                        <p:attrNameLst>
                                          <p:attrName>style.visibility</p:attrName>
                                        </p:attrNameLst>
                                      </p:cBhvr>
                                      <p:to>
                                        <p:strVal val="hidden"/>
                                      </p:to>
                                    </p:set>
                                  </p:childTnLst>
                                </p:cTn>
                              </p:par>
                            </p:childTnLst>
                          </p:cTn>
                        </p:par>
                        <p:par>
                          <p:cTn id="76" fill="hold">
                            <p:stCondLst>
                              <p:cond delay="1600"/>
                            </p:stCondLst>
                            <p:childTnLst>
                              <p:par>
                                <p:cTn id="77" presetID="2" presetClass="entr" presetSubtype="6"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1+#ppt_w/2"/>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9" decel="10000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0-#ppt_w/2"/>
                                          </p:val>
                                        </p:tav>
                                        <p:tav tm="100000">
                                          <p:val>
                                            <p:strVal val="#ppt_x"/>
                                          </p:val>
                                        </p:tav>
                                      </p:tavLst>
                                    </p:anim>
                                    <p:anim calcmode="lin" valueType="num">
                                      <p:cBhvr additive="base">
                                        <p:cTn id="84" dur="500" fill="hold"/>
                                        <p:tgtEl>
                                          <p:spTgt spid="5"/>
                                        </p:tgtEl>
                                        <p:attrNameLst>
                                          <p:attrName>ppt_y</p:attrName>
                                        </p:attrNameLst>
                                      </p:cBhvr>
                                      <p:tavLst>
                                        <p:tav tm="0">
                                          <p:val>
                                            <p:strVal val="0-#ppt_h/2"/>
                                          </p:val>
                                        </p:tav>
                                        <p:tav tm="100000">
                                          <p:val>
                                            <p:strVal val="#ppt_y"/>
                                          </p:val>
                                        </p:tav>
                                      </p:tavLst>
                                    </p:anim>
                                  </p:childTnLst>
                                </p:cTn>
                              </p:par>
                              <p:par>
                                <p:cTn id="85" presetID="2" presetClass="entr" presetSubtype="6" decel="100000" fill="hold" grpId="0" nodeType="withEffect">
                                  <p:stCondLst>
                                    <p:cond delay="10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1+#ppt_w/2"/>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9" decel="100000" fill="hold" grpId="0" nodeType="withEffect">
                                  <p:stCondLst>
                                    <p:cond delay="10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0-#ppt_w/2"/>
                                          </p:val>
                                        </p:tav>
                                        <p:tav tm="100000">
                                          <p:val>
                                            <p:strVal val="#ppt_x"/>
                                          </p:val>
                                        </p:tav>
                                      </p:tavLst>
                                    </p:anim>
                                    <p:anim calcmode="lin" valueType="num">
                                      <p:cBhvr additive="base">
                                        <p:cTn id="92" dur="500" fill="hold"/>
                                        <p:tgtEl>
                                          <p:spTgt spid="26"/>
                                        </p:tgtEl>
                                        <p:attrNameLst>
                                          <p:attrName>ppt_y</p:attrName>
                                        </p:attrNameLst>
                                      </p:cBhvr>
                                      <p:tavLst>
                                        <p:tav tm="0">
                                          <p:val>
                                            <p:strVal val="0-#ppt_h/2"/>
                                          </p:val>
                                        </p:tav>
                                        <p:tav tm="100000">
                                          <p:val>
                                            <p:strVal val="#ppt_y"/>
                                          </p:val>
                                        </p:tav>
                                      </p:tavLst>
                                    </p:anim>
                                  </p:childTnLst>
                                </p:cTn>
                              </p:par>
                              <p:par>
                                <p:cTn id="93" presetID="2" presetClass="entr" presetSubtype="6" decel="100000" fill="hold" grpId="0" nodeType="withEffect">
                                  <p:stCondLst>
                                    <p:cond delay="50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1+#ppt_w/2"/>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par>
                                <p:cTn id="97" presetID="2" presetClass="entr" presetSubtype="9" decel="100000" fill="hold" grpId="0" nodeType="withEffect">
                                  <p:stCondLst>
                                    <p:cond delay="50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0-#ppt_w/2"/>
                                          </p:val>
                                        </p:tav>
                                        <p:tav tm="100000">
                                          <p:val>
                                            <p:strVal val="#ppt_x"/>
                                          </p:val>
                                        </p:tav>
                                      </p:tavLst>
                                    </p:anim>
                                    <p:anim calcmode="lin" valueType="num">
                                      <p:cBhvr additive="base">
                                        <p:cTn id="100" dur="500" fill="hold"/>
                                        <p:tgtEl>
                                          <p:spTgt spid="28"/>
                                        </p:tgtEl>
                                        <p:attrNameLst>
                                          <p:attrName>ppt_y</p:attrName>
                                        </p:attrNameLst>
                                      </p:cBhvr>
                                      <p:tavLst>
                                        <p:tav tm="0">
                                          <p:val>
                                            <p:strVal val="0-#ppt_h/2"/>
                                          </p:val>
                                        </p:tav>
                                        <p:tav tm="100000">
                                          <p:val>
                                            <p:strVal val="#ppt_y"/>
                                          </p:val>
                                        </p:tav>
                                      </p:tavLst>
                                    </p:anim>
                                  </p:childTnLst>
                                </p:cTn>
                              </p:par>
                              <p:par>
                                <p:cTn id="101" presetID="2" presetClass="exit" presetSubtype="9" accel="100000" fill="hold" grpId="1" nodeType="withEffect">
                                  <p:stCondLst>
                                    <p:cond delay="1250"/>
                                  </p:stCondLst>
                                  <p:childTnLst>
                                    <p:anim calcmode="lin" valueType="num">
                                      <p:cBhvr additive="base">
                                        <p:cTn id="102" dur="500"/>
                                        <p:tgtEl>
                                          <p:spTgt spid="29"/>
                                        </p:tgtEl>
                                        <p:attrNameLst>
                                          <p:attrName>ppt_x</p:attrName>
                                        </p:attrNameLst>
                                      </p:cBhvr>
                                      <p:tavLst>
                                        <p:tav tm="0">
                                          <p:val>
                                            <p:strVal val="ppt_x"/>
                                          </p:val>
                                        </p:tav>
                                        <p:tav tm="100000">
                                          <p:val>
                                            <p:strVal val="0-ppt_w/2"/>
                                          </p:val>
                                        </p:tav>
                                      </p:tavLst>
                                    </p:anim>
                                    <p:anim calcmode="lin" valueType="num">
                                      <p:cBhvr additive="base">
                                        <p:cTn id="103" dur="500"/>
                                        <p:tgtEl>
                                          <p:spTgt spid="29"/>
                                        </p:tgtEl>
                                        <p:attrNameLst>
                                          <p:attrName>ppt_y</p:attrName>
                                        </p:attrNameLst>
                                      </p:cBhvr>
                                      <p:tavLst>
                                        <p:tav tm="0">
                                          <p:val>
                                            <p:strVal val="ppt_y"/>
                                          </p:val>
                                        </p:tav>
                                        <p:tav tm="100000">
                                          <p:val>
                                            <p:strVal val="0-ppt_h/2"/>
                                          </p:val>
                                        </p:tav>
                                      </p:tavLst>
                                    </p:anim>
                                    <p:set>
                                      <p:cBhvr>
                                        <p:cTn id="104" dur="1" fill="hold">
                                          <p:stCondLst>
                                            <p:cond delay="499"/>
                                          </p:stCondLst>
                                        </p:cTn>
                                        <p:tgtEl>
                                          <p:spTgt spid="29"/>
                                        </p:tgtEl>
                                        <p:attrNameLst>
                                          <p:attrName>style.visibility</p:attrName>
                                        </p:attrNameLst>
                                      </p:cBhvr>
                                      <p:to>
                                        <p:strVal val="hidden"/>
                                      </p:to>
                                    </p:set>
                                  </p:childTnLst>
                                </p:cTn>
                              </p:par>
                              <p:par>
                                <p:cTn id="105" presetID="2" presetClass="exit" presetSubtype="6" accel="100000" fill="hold" grpId="1" nodeType="withEffect">
                                  <p:stCondLst>
                                    <p:cond delay="1250"/>
                                  </p:stCondLst>
                                  <p:childTnLst>
                                    <p:anim calcmode="lin" valueType="num">
                                      <p:cBhvr additive="base">
                                        <p:cTn id="106" dur="500"/>
                                        <p:tgtEl>
                                          <p:spTgt spid="28"/>
                                        </p:tgtEl>
                                        <p:attrNameLst>
                                          <p:attrName>ppt_x</p:attrName>
                                        </p:attrNameLst>
                                      </p:cBhvr>
                                      <p:tavLst>
                                        <p:tav tm="0">
                                          <p:val>
                                            <p:strVal val="ppt_x"/>
                                          </p:val>
                                        </p:tav>
                                        <p:tav tm="100000">
                                          <p:val>
                                            <p:strVal val="1+ppt_w/2"/>
                                          </p:val>
                                        </p:tav>
                                      </p:tavLst>
                                    </p:anim>
                                    <p:anim calcmode="lin" valueType="num">
                                      <p:cBhvr additive="base">
                                        <p:cTn id="107" dur="500"/>
                                        <p:tgtEl>
                                          <p:spTgt spid="28"/>
                                        </p:tgtEl>
                                        <p:attrNameLst>
                                          <p:attrName>ppt_y</p:attrName>
                                        </p:attrNameLst>
                                      </p:cBhvr>
                                      <p:tavLst>
                                        <p:tav tm="0">
                                          <p:val>
                                            <p:strVal val="ppt_y"/>
                                          </p:val>
                                        </p:tav>
                                        <p:tav tm="100000">
                                          <p:val>
                                            <p:strVal val="1+ppt_h/2"/>
                                          </p:val>
                                        </p:tav>
                                      </p:tavLst>
                                    </p:anim>
                                    <p:set>
                                      <p:cBhvr>
                                        <p:cTn id="108" dur="1" fill="hold">
                                          <p:stCondLst>
                                            <p:cond delay="499"/>
                                          </p:stCondLst>
                                        </p:cTn>
                                        <p:tgtEl>
                                          <p:spTgt spid="28"/>
                                        </p:tgtEl>
                                        <p:attrNameLst>
                                          <p:attrName>style.visibility</p:attrName>
                                        </p:attrNameLst>
                                      </p:cBhvr>
                                      <p:to>
                                        <p:strVal val="hidden"/>
                                      </p:to>
                                    </p:set>
                                  </p:childTnLst>
                                </p:cTn>
                              </p:par>
                            </p:childTnLst>
                          </p:cTn>
                        </p:par>
                        <p:par>
                          <p:cTn id="109" fill="hold">
                            <p:stCondLst>
                              <p:cond delay="3350"/>
                            </p:stCondLst>
                            <p:childTnLst>
                              <p:par>
                                <p:cTn id="110" presetID="2" presetClass="entr" presetSubtype="4" decel="100000" fill="hold" grpId="0"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500" fill="hold"/>
                                        <p:tgtEl>
                                          <p:spTgt spid="30"/>
                                        </p:tgtEl>
                                        <p:attrNameLst>
                                          <p:attrName>ppt_x</p:attrName>
                                        </p:attrNameLst>
                                      </p:cBhvr>
                                      <p:tavLst>
                                        <p:tav tm="0">
                                          <p:val>
                                            <p:strVal val="#ppt_x"/>
                                          </p:val>
                                        </p:tav>
                                        <p:tav tm="100000">
                                          <p:val>
                                            <p:strVal val="#ppt_x"/>
                                          </p:val>
                                        </p:tav>
                                      </p:tavLst>
                                    </p:anim>
                                    <p:anim calcmode="lin" valueType="num">
                                      <p:cBhvr additive="base">
                                        <p:cTn id="113" dur="50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4" decel="10000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additive="base">
                                        <p:cTn id="116" dur="750" fill="hold"/>
                                        <p:tgtEl>
                                          <p:spTgt spid="31"/>
                                        </p:tgtEl>
                                        <p:attrNameLst>
                                          <p:attrName>ppt_x</p:attrName>
                                        </p:attrNameLst>
                                      </p:cBhvr>
                                      <p:tavLst>
                                        <p:tav tm="0">
                                          <p:val>
                                            <p:strVal val="#ppt_x"/>
                                          </p:val>
                                        </p:tav>
                                        <p:tav tm="100000">
                                          <p:val>
                                            <p:strVal val="#ppt_x"/>
                                          </p:val>
                                        </p:tav>
                                      </p:tavLst>
                                    </p:anim>
                                    <p:anim calcmode="lin" valueType="num">
                                      <p:cBhvr additive="base">
                                        <p:cTn id="117" dur="750" fill="hold"/>
                                        <p:tgtEl>
                                          <p:spTgt spid="31"/>
                                        </p:tgtEl>
                                        <p:attrNameLst>
                                          <p:attrName>ppt_y</p:attrName>
                                        </p:attrNameLst>
                                      </p:cBhvr>
                                      <p:tavLst>
                                        <p:tav tm="0">
                                          <p:val>
                                            <p:strVal val="1+#ppt_h/2"/>
                                          </p:val>
                                        </p:tav>
                                        <p:tav tm="100000">
                                          <p:val>
                                            <p:strVal val="#ppt_y"/>
                                          </p:val>
                                        </p:tav>
                                      </p:tavLst>
                                    </p:anim>
                                  </p:childTnLst>
                                </p:cTn>
                              </p:par>
                            </p:childTnLst>
                          </p:cTn>
                        </p:par>
                        <p:par>
                          <p:cTn id="118" fill="hold">
                            <p:stCondLst>
                              <p:cond delay="4100"/>
                            </p:stCondLst>
                            <p:childTnLst>
                              <p:par>
                                <p:cTn id="119" presetID="10" presetClass="entr" presetSubtype="0" fill="hold" grpId="0"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childTnLst>
                                </p:cTn>
                              </p:par>
                            </p:childTnLst>
                          </p:cTn>
                        </p:par>
                        <p:par>
                          <p:cTn id="122" fill="hold">
                            <p:stCondLst>
                              <p:cond delay="4600"/>
                            </p:stCondLst>
                            <p:childTnLst>
                              <p:par>
                                <p:cTn id="123" presetID="10" presetClass="entr" presetSubtype="0" fill="hold" grpId="0" nodeType="after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500"/>
                                        <p:tgtEl>
                                          <p:spTgt spid="33"/>
                                        </p:tgtEl>
                                      </p:cBhvr>
                                    </p:animEffect>
                                  </p:childTnLst>
                                </p:cTn>
                              </p:par>
                            </p:childTnLst>
                          </p:cTn>
                        </p:par>
                        <p:par>
                          <p:cTn id="126" fill="hold">
                            <p:stCondLst>
                              <p:cond delay="5100"/>
                            </p:stCondLst>
                            <p:childTnLst>
                              <p:par>
                                <p:cTn id="127" presetID="10" presetClass="entr" presetSubtype="0" fill="hold" grpId="0"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childTnLst>
                          </p:cTn>
                        </p:par>
                        <p:par>
                          <p:cTn id="130" fill="hold">
                            <p:stCondLst>
                              <p:cond delay="5600"/>
                            </p:stCondLst>
                            <p:childTnLst>
                              <p:par>
                                <p:cTn id="131" presetID="2" presetClass="entr" presetSubtype="4" decel="100000" fill="hold" grpId="0" nodeType="afterEffect">
                                  <p:stCondLst>
                                    <p:cond delay="0"/>
                                  </p:stCondLst>
                                  <p:childTnLst>
                                    <p:set>
                                      <p:cBhvr>
                                        <p:cTn id="132" dur="1" fill="hold">
                                          <p:stCondLst>
                                            <p:cond delay="0"/>
                                          </p:stCondLst>
                                        </p:cTn>
                                        <p:tgtEl>
                                          <p:spTgt spid="35">
                                            <p:txEl>
                                              <p:pRg st="0" end="0"/>
                                            </p:txEl>
                                          </p:spTgt>
                                        </p:tgtEl>
                                        <p:attrNameLst>
                                          <p:attrName>style.visibility</p:attrName>
                                        </p:attrNameLst>
                                      </p:cBhvr>
                                      <p:to>
                                        <p:strVal val="visible"/>
                                      </p:to>
                                    </p:set>
                                    <p:anim calcmode="lin" valueType="num">
                                      <p:cBhvr additive="base">
                                        <p:cTn id="13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35" fill="hold">
                            <p:stCondLst>
                              <p:cond delay="6100"/>
                            </p:stCondLst>
                            <p:childTnLst>
                              <p:par>
                                <p:cTn id="136" presetID="10" presetClass="entr" presetSubtype="0" fill="hold" grpId="0" nodeType="afterEffect">
                                  <p:stCondLst>
                                    <p:cond delay="250"/>
                                  </p:stCondLst>
                                  <p:childTnLst>
                                    <p:set>
                                      <p:cBhvr>
                                        <p:cTn id="137" dur="1" fill="hold">
                                          <p:stCondLst>
                                            <p:cond delay="0"/>
                                          </p:stCondLst>
                                        </p:cTn>
                                        <p:tgtEl>
                                          <p:spTgt spid="36">
                                            <p:txEl>
                                              <p:pRg st="0" end="0"/>
                                            </p:txEl>
                                          </p:spTgt>
                                        </p:tgtEl>
                                        <p:attrNameLst>
                                          <p:attrName>style.visibility</p:attrName>
                                        </p:attrNameLst>
                                      </p:cBhvr>
                                      <p:to>
                                        <p:strVal val="visible"/>
                                      </p:to>
                                    </p:set>
                                    <p:animEffect transition="in" filter="fade">
                                      <p:cBhvr>
                                        <p:cTn id="138"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17" grpId="2" animBg="1"/>
      <p:bldP spid="17" grpId="3" animBg="1"/>
      <p:bldP spid="16" grpId="1" animBg="1"/>
      <p:bldP spid="16" grpId="2" animBg="1"/>
      <p:bldP spid="16" grpId="3" animBg="1"/>
      <p:bldP spid="4" grpId="1" animBg="1"/>
      <p:bldP spid="4" grpId="2" animBg="1"/>
      <p:bldP spid="4" grpId="3" animBg="1"/>
      <p:bldP spid="13" grpId="1" animBg="1"/>
      <p:bldP spid="13" grpId="2" animBg="1"/>
      <p:bldP spid="13" grpId="3" animBg="1"/>
      <p:bldP spid="14" grpId="1" animBg="1"/>
      <p:bldP spid="14" grpId="2" animBg="1"/>
      <p:bldP spid="14" grpId="3" animBg="1"/>
      <p:bldP spid="5" grpId="0" animBg="1"/>
      <p:bldP spid="19" grpId="0" animBg="1"/>
      <p:bldP spid="26" grpId="0" animBg="1"/>
      <p:bldP spid="27" grpId="0" animBg="1"/>
      <p:bldP spid="28" grpId="0" animBg="1"/>
      <p:bldP spid="28" grpId="1" animBg="1"/>
      <p:bldP spid="29" grpId="0" animBg="1"/>
      <p:bldP spid="29" grpId="1" animBg="1"/>
      <p:bldP spid="30" grpId="0" animBg="1"/>
      <p:bldP spid="31" grpId="0"/>
      <p:bldP spid="32" grpId="0" animBg="1"/>
      <p:bldP spid="33" grpId="0" animBg="1"/>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10" presetClass="entr" presetSubtype="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75989" y="3650343"/>
            <a:ext cx="17336022" cy="1280040"/>
          </a:xfrm>
        </p:spPr>
        <p:txBody>
          <a:bodyPr anchor="b">
            <a:normAutofit/>
          </a:bodyPr>
          <a:lstStyle>
            <a:lvl1pPr>
              <a:defRPr sz="6000"/>
            </a:lvl1pPr>
          </a:lstStyle>
          <a:p>
            <a:r>
              <a:rPr kumimoji="1" lang="en-US" altLang="ja-JP" dirty="0"/>
              <a:t>Presentation Title</a:t>
            </a:r>
            <a:endParaRPr kumimoji="1" lang="ja-JP" altLang="en-US" dirty="0"/>
          </a:p>
        </p:txBody>
      </p:sp>
      <p:sp>
        <p:nvSpPr>
          <p:cNvPr id="9" name="正方形/長方形 8"/>
          <p:cNvSpPr/>
          <p:nvPr userDrawn="1"/>
        </p:nvSpPr>
        <p:spPr>
          <a:xfrm>
            <a:off x="8171304" y="50742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8819376" y="50742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9468624" y="50742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2"/>
          <p:cNvSpPr>
            <a:spLocks noGrp="1"/>
          </p:cNvSpPr>
          <p:nvPr userDrawn="1">
            <p:ph type="body" sz="quarter" idx="13" hasCustomPrompt="1"/>
          </p:nvPr>
        </p:nvSpPr>
        <p:spPr>
          <a:xfrm>
            <a:off x="3200400" y="5346700"/>
            <a:ext cx="11887200" cy="747032"/>
          </a:xfrm>
        </p:spPr>
        <p:txBody>
          <a:bodyPr anchor="t">
            <a:noAutofit/>
          </a:bodyPr>
          <a:lstStyle>
            <a:lvl1pPr algn="ctr">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15" name="テキスト プレースホルダー 12"/>
          <p:cNvSpPr>
            <a:spLocks noGrp="1"/>
          </p:cNvSpPr>
          <p:nvPr userDrawn="1">
            <p:ph type="body" sz="quarter" idx="12" hasCustomPrompt="1"/>
          </p:nvPr>
        </p:nvSpPr>
        <p:spPr>
          <a:xfrm>
            <a:off x="3200400" y="8280400"/>
            <a:ext cx="11887200" cy="1654996"/>
          </a:xfrm>
        </p:spPr>
        <p:txBody>
          <a:bodyPr anchor="b">
            <a:normAutofit/>
          </a:bodyPr>
          <a:lstStyle>
            <a:lvl1pPr algn="ctr">
              <a:spcBef>
                <a:spcPts val="0"/>
              </a:spcBef>
              <a:defRPr sz="2000" baseline="0">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9638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2250"/>
                            </p:stCondLst>
                            <p:childTnLst>
                              <p:par>
                                <p:cTn id="22" presetID="2" presetClass="entr" presetSubtype="4" decel="100000"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10" presetClass="entr" presetSubtype="0" fill="hold" grpId="0" nodeType="afterEffect">
                                  <p:stCondLst>
                                    <p:cond delay="25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248229" y="0"/>
            <a:ext cx="6400801" cy="10285413"/>
          </a:xfrm>
          <a:solidFill>
            <a:schemeClr val="accent1">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05165"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605165"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24" hasCustomPrompt="1"/>
          </p:nvPr>
        </p:nvSpPr>
        <p:spPr>
          <a:xfrm>
            <a:off x="8945030" y="9637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25" hasCustomPrompt="1"/>
          </p:nvPr>
        </p:nvSpPr>
        <p:spPr>
          <a:xfrm>
            <a:off x="8297030" y="8989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26" hasCustomPrompt="1"/>
          </p:nvPr>
        </p:nvSpPr>
        <p:spPr>
          <a:xfrm>
            <a:off x="7649030" y="8341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27" hasCustomPrompt="1"/>
          </p:nvPr>
        </p:nvSpPr>
        <p:spPr>
          <a:xfrm>
            <a:off x="7649030" y="9637413"/>
            <a:ext cx="648000" cy="648000"/>
          </a:xfrm>
          <a:solidFill>
            <a:schemeClr val="accent1">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19958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1+#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6"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0568692" y="0"/>
            <a:ext cx="6400801" cy="10285413"/>
          </a:xfrm>
          <a:solidFill>
            <a:schemeClr val="accent2">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0925628"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0925628"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16" hasCustomPrompt="1"/>
          </p:nvPr>
        </p:nvSpPr>
        <p:spPr>
          <a:xfrm>
            <a:off x="9920692" y="9637413"/>
            <a:ext cx="648000" cy="648000"/>
          </a:xfrm>
          <a:solidFill>
            <a:schemeClr val="accent2">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7" hasCustomPrompt="1"/>
          </p:nvPr>
        </p:nvSpPr>
        <p:spPr>
          <a:xfrm>
            <a:off x="9272692" y="8989413"/>
            <a:ext cx="648000" cy="648000"/>
          </a:xfrm>
          <a:solidFill>
            <a:schemeClr val="accent2">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8" hasCustomPrompt="1"/>
          </p:nvPr>
        </p:nvSpPr>
        <p:spPr>
          <a:xfrm>
            <a:off x="9920692" y="8341413"/>
            <a:ext cx="648000" cy="648000"/>
          </a:xfrm>
          <a:solidFill>
            <a:schemeClr val="accent2">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8624692" y="9637413"/>
            <a:ext cx="648000" cy="648000"/>
          </a:xfrm>
          <a:solidFill>
            <a:schemeClr val="accent2">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129378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0-#ppt_w/2"/>
                                          </p:val>
                                        </p:tav>
                                        <p:tav tm="100000">
                                          <p:val>
                                            <p:strVal val="#ppt_x"/>
                                          </p:val>
                                        </p:tav>
                                      </p:tavLst>
                                    </p:anim>
                                    <p:anim calcmode="lin" valueType="num">
                                      <p:cBhvr additive="base">
                                        <p:cTn id="15" dur="75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248229" y="0"/>
            <a:ext cx="6400801" cy="10285413"/>
          </a:xfrm>
          <a:solidFill>
            <a:schemeClr val="accent3">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05165"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605165"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24" hasCustomPrompt="1"/>
          </p:nvPr>
        </p:nvSpPr>
        <p:spPr>
          <a:xfrm>
            <a:off x="8945030" y="9637413"/>
            <a:ext cx="648000" cy="648000"/>
          </a:xfrm>
          <a:solidFill>
            <a:schemeClr val="accent3">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25" hasCustomPrompt="1"/>
          </p:nvPr>
        </p:nvSpPr>
        <p:spPr>
          <a:xfrm>
            <a:off x="8297030" y="8989413"/>
            <a:ext cx="648000" cy="648000"/>
          </a:xfrm>
          <a:solidFill>
            <a:schemeClr val="accent3">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26" hasCustomPrompt="1"/>
          </p:nvPr>
        </p:nvSpPr>
        <p:spPr>
          <a:xfrm>
            <a:off x="7649030" y="8341413"/>
            <a:ext cx="648000" cy="648000"/>
          </a:xfrm>
          <a:solidFill>
            <a:schemeClr val="accent3">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27" hasCustomPrompt="1"/>
          </p:nvPr>
        </p:nvSpPr>
        <p:spPr>
          <a:xfrm>
            <a:off x="7649030" y="9637413"/>
            <a:ext cx="648000" cy="648000"/>
          </a:xfrm>
          <a:solidFill>
            <a:schemeClr val="accent3">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0354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1+#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6"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0568692" y="0"/>
            <a:ext cx="6400801" cy="10285413"/>
          </a:xfrm>
          <a:solidFill>
            <a:schemeClr val="accent4">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0925628"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0925628"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16" hasCustomPrompt="1"/>
          </p:nvPr>
        </p:nvSpPr>
        <p:spPr>
          <a:xfrm>
            <a:off x="9920692" y="9637413"/>
            <a:ext cx="648000" cy="648000"/>
          </a:xfrm>
          <a:solidFill>
            <a:schemeClr val="accent4">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7" hasCustomPrompt="1"/>
          </p:nvPr>
        </p:nvSpPr>
        <p:spPr>
          <a:xfrm>
            <a:off x="9272692" y="8989413"/>
            <a:ext cx="648000" cy="648000"/>
          </a:xfrm>
          <a:solidFill>
            <a:schemeClr val="accent4">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8" hasCustomPrompt="1"/>
          </p:nvPr>
        </p:nvSpPr>
        <p:spPr>
          <a:xfrm>
            <a:off x="9920692" y="8341413"/>
            <a:ext cx="648000" cy="648000"/>
          </a:xfrm>
          <a:solidFill>
            <a:schemeClr val="accent4">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8624692" y="9637413"/>
            <a:ext cx="648000" cy="648000"/>
          </a:xfrm>
          <a:solidFill>
            <a:schemeClr val="accent4">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59230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0-#ppt_w/2"/>
                                          </p:val>
                                        </p:tav>
                                        <p:tav tm="100000">
                                          <p:val>
                                            <p:strVal val="#ppt_x"/>
                                          </p:val>
                                        </p:tav>
                                      </p:tavLst>
                                    </p:anim>
                                    <p:anim calcmode="lin" valueType="num">
                                      <p:cBhvr additive="base">
                                        <p:cTn id="15" dur="75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Break 5">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248229" y="0"/>
            <a:ext cx="6400801" cy="10285413"/>
          </a:xfrm>
          <a:solidFill>
            <a:schemeClr val="accent5">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05165"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605165"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24" hasCustomPrompt="1"/>
          </p:nvPr>
        </p:nvSpPr>
        <p:spPr>
          <a:xfrm>
            <a:off x="8945030" y="9637413"/>
            <a:ext cx="648000" cy="648000"/>
          </a:xfrm>
          <a:solidFill>
            <a:schemeClr val="accent5">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25" hasCustomPrompt="1"/>
          </p:nvPr>
        </p:nvSpPr>
        <p:spPr>
          <a:xfrm>
            <a:off x="8297030" y="8989413"/>
            <a:ext cx="648000" cy="648000"/>
          </a:xfrm>
          <a:solidFill>
            <a:schemeClr val="accent5">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26" hasCustomPrompt="1"/>
          </p:nvPr>
        </p:nvSpPr>
        <p:spPr>
          <a:xfrm>
            <a:off x="7649030" y="8341413"/>
            <a:ext cx="648000" cy="648000"/>
          </a:xfrm>
          <a:solidFill>
            <a:schemeClr val="accent5">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27" hasCustomPrompt="1"/>
          </p:nvPr>
        </p:nvSpPr>
        <p:spPr>
          <a:xfrm>
            <a:off x="7649030" y="9637413"/>
            <a:ext cx="648000" cy="648000"/>
          </a:xfrm>
          <a:solidFill>
            <a:schemeClr val="accent5">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220346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1+#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6"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Break 6">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6" name="テキスト プレースホルダー 5"/>
          <p:cNvSpPr>
            <a:spLocks noGrp="1"/>
          </p:cNvSpPr>
          <p:nvPr>
            <p:ph type="body" sz="quarter" idx="11" hasCustomPrompt="1"/>
          </p:nvPr>
        </p:nvSpPr>
        <p:spPr>
          <a:xfrm>
            <a:off x="10568692" y="0"/>
            <a:ext cx="6400801" cy="10285413"/>
          </a:xfrm>
          <a:solidFill>
            <a:schemeClr val="accent6">
              <a:alpha val="7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0925628" y="1925052"/>
            <a:ext cx="5686928" cy="4347411"/>
          </a:xfrm>
          <a:noFill/>
        </p:spPr>
        <p:txBody>
          <a:bodyPr anchor="b">
            <a:noAutofit/>
          </a:bodyPr>
          <a:lstStyle>
            <a:lvl1pPr algn="ctr">
              <a:lnSpc>
                <a:spcPct val="100000"/>
              </a:lnSpc>
              <a:spcBef>
                <a:spcPts val="0"/>
              </a:spcBef>
              <a:defRPr sz="30000">
                <a:solidFill>
                  <a:schemeClr val="bg1"/>
                </a:solidFill>
              </a:defRPr>
            </a:lvl1pPr>
          </a:lstStyle>
          <a:p>
            <a:pPr lvl="0"/>
            <a:r>
              <a:rPr kumimoji="1" lang="en-US" altLang="ja-JP" dirty="0"/>
              <a:t>0</a:t>
            </a:r>
            <a:endParaRPr kumimoji="1" lang="ja-JP" altLang="en-US" dirty="0"/>
          </a:p>
        </p:txBody>
      </p:sp>
      <p:sp>
        <p:nvSpPr>
          <p:cNvPr id="8" name="テキスト プレースホルダー 5"/>
          <p:cNvSpPr>
            <a:spLocks noGrp="1"/>
          </p:cNvSpPr>
          <p:nvPr>
            <p:ph type="body" sz="quarter" idx="13" hasCustomPrompt="1"/>
          </p:nvPr>
        </p:nvSpPr>
        <p:spPr>
          <a:xfrm>
            <a:off x="10925628" y="6104021"/>
            <a:ext cx="5686928" cy="1211179"/>
          </a:xfrm>
          <a:noFill/>
        </p:spPr>
        <p:txBody>
          <a:bodyPr anchor="t">
            <a:noAutofit/>
          </a:bodyPr>
          <a:lstStyle>
            <a:lvl1pPr algn="ctr">
              <a:lnSpc>
                <a:spcPct val="100000"/>
              </a:lnSpc>
              <a:spcBef>
                <a:spcPts val="0"/>
              </a:spcBef>
              <a:defRPr sz="4400">
                <a:solidFill>
                  <a:schemeClr val="bg1"/>
                </a:solidFill>
              </a:defRPr>
            </a:lvl1pPr>
          </a:lstStyle>
          <a:p>
            <a:pPr lvl="0"/>
            <a:r>
              <a:rPr kumimoji="1" lang="en-US" altLang="ja-JP" dirty="0"/>
              <a:t>Section Name</a:t>
            </a:r>
            <a:endParaRPr kumimoji="1" lang="ja-JP" altLang="en-US" dirty="0"/>
          </a:p>
        </p:txBody>
      </p:sp>
      <p:sp>
        <p:nvSpPr>
          <p:cNvPr id="9" name="テキスト プレースホルダー 5"/>
          <p:cNvSpPr>
            <a:spLocks noGrp="1"/>
          </p:cNvSpPr>
          <p:nvPr>
            <p:ph type="body" sz="quarter" idx="16" hasCustomPrompt="1"/>
          </p:nvPr>
        </p:nvSpPr>
        <p:spPr>
          <a:xfrm>
            <a:off x="9920692" y="9637413"/>
            <a:ext cx="648000" cy="648000"/>
          </a:xfrm>
          <a:solidFill>
            <a:schemeClr val="accent6">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7" hasCustomPrompt="1"/>
          </p:nvPr>
        </p:nvSpPr>
        <p:spPr>
          <a:xfrm>
            <a:off x="9272692" y="8989413"/>
            <a:ext cx="648000" cy="648000"/>
          </a:xfrm>
          <a:solidFill>
            <a:schemeClr val="accent6">
              <a:alpha val="70000"/>
            </a:schemeClr>
          </a:solidFill>
        </p:spPr>
        <p:txBody>
          <a:body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8" hasCustomPrompt="1"/>
          </p:nvPr>
        </p:nvSpPr>
        <p:spPr>
          <a:xfrm>
            <a:off x="9920692" y="8341413"/>
            <a:ext cx="648000" cy="648000"/>
          </a:xfrm>
          <a:solidFill>
            <a:schemeClr val="accent6">
              <a:alpha val="70000"/>
            </a:schemeClr>
          </a:solidFill>
        </p:spPr>
        <p:txBody>
          <a:body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9" hasCustomPrompt="1"/>
          </p:nvPr>
        </p:nvSpPr>
        <p:spPr>
          <a:xfrm>
            <a:off x="8624692" y="9637413"/>
            <a:ext cx="648000" cy="648000"/>
          </a:xfrm>
          <a:solidFill>
            <a:schemeClr val="accent6">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218194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0-#ppt_w/2"/>
                                          </p:val>
                                        </p:tav>
                                        <p:tav tm="100000">
                                          <p:val>
                                            <p:strVal val="#ppt_x"/>
                                          </p:val>
                                        </p:tav>
                                      </p:tavLst>
                                    </p:anim>
                                    <p:anim calcmode="lin" valueType="num">
                                      <p:cBhvr additive="base">
                                        <p:cTn id="15" dur="75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0-#ppt_w/2"/>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250"/>
                            </p:stCondLst>
                            <p:childTnLst>
                              <p:par>
                                <p:cTn id="29" presetID="2" presetClass="entr" presetSubtype="4" decel="10000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childTnLst>
                                </p:cTn>
                              </p:par>
                              <p:par>
                                <p:cTn id="38" presetID="2" presetClass="entr" presetSubtype="4" decel="100000" fill="hold" grpId="0" nodeType="withEffect">
                                  <p:stCondLst>
                                    <p:cond delay="25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tmplLst>
          <p:tmpl>
            <p:tnLst>
              <p:par>
                <p:cTn presetID="2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7" grpId="1" build="p">
        <p:tmplLst>
          <p:tmpl lvl="1">
            <p:tnLst>
              <p:par>
                <p:cTn presetID="4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ppt_w</p:attrName>
                        </p:attrNameLst>
                      </p:cBhvr>
                      <p:tavLst>
                        <p:tav tm="0" fmla="#ppt_w*sin(2.5*pi*$)">
                          <p:val>
                            <p:fltVal val="0"/>
                          </p:val>
                        </p:tav>
                        <p:tav tm="100000">
                          <p:val>
                            <p:fltVal val="1"/>
                          </p:val>
                        </p:tav>
                      </p:tavLst>
                    </p:anim>
                    <p:anim calcmode="lin" valueType="num">
                      <p:cBhvr>
                        <p:cTn dur="1000" fill="hold"/>
                        <p:tgtEl>
                          <p:spTgt spid="7"/>
                        </p:tgtEl>
                        <p:attrNameLst>
                          <p:attrName>ppt_h</p:attrName>
                        </p:attrNameLst>
                      </p:cBhvr>
                      <p:tavLst>
                        <p:tav tm="0">
                          <p:val>
                            <p:strVal val="#ppt_h"/>
                          </p:val>
                        </p:tav>
                        <p:tav tm="100000">
                          <p:val>
                            <p:strVal val="#ppt_h"/>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tmplLst>
          <p:tmpl>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3"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cons, Headings &amp; Texts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1544034" y="5556408"/>
            <a:ext cx="4914493"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1544034" y="4567087"/>
            <a:ext cx="4914493"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7" name="正方形/長方形 6"/>
          <p:cNvSpPr/>
          <p:nvPr userDrawn="1"/>
        </p:nvSpPr>
        <p:spPr>
          <a:xfrm>
            <a:off x="3087331" y="5332253"/>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3433023" y="3174870"/>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3686280"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32" name="テキスト プレースホルダー 12"/>
          <p:cNvSpPr>
            <a:spLocks noGrp="1"/>
          </p:cNvSpPr>
          <p:nvPr>
            <p:ph type="body" sz="quarter" idx="15" hasCustomPrompt="1"/>
          </p:nvPr>
        </p:nvSpPr>
        <p:spPr>
          <a:xfrm>
            <a:off x="6686753" y="5556408"/>
            <a:ext cx="4914493"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33" name="テキスト プレースホルダー 12"/>
          <p:cNvSpPr>
            <a:spLocks noGrp="1"/>
          </p:cNvSpPr>
          <p:nvPr>
            <p:ph type="body" sz="quarter" idx="16" hasCustomPrompt="1"/>
          </p:nvPr>
        </p:nvSpPr>
        <p:spPr>
          <a:xfrm>
            <a:off x="6686753" y="4567087"/>
            <a:ext cx="4914493"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34" name="正方形/長方形 33"/>
          <p:cNvSpPr/>
          <p:nvPr userDrawn="1"/>
        </p:nvSpPr>
        <p:spPr>
          <a:xfrm>
            <a:off x="8230050" y="5332253"/>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4"/>
          <p:cNvSpPr/>
          <p:nvPr userDrawn="1"/>
        </p:nvSpPr>
        <p:spPr>
          <a:xfrm>
            <a:off x="8575742" y="3174870"/>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図プレースホルダー 25"/>
          <p:cNvSpPr>
            <a:spLocks noGrp="1"/>
          </p:cNvSpPr>
          <p:nvPr>
            <p:ph type="pic" sz="quarter" idx="17" hasCustomPrompt="1"/>
          </p:nvPr>
        </p:nvSpPr>
        <p:spPr>
          <a:xfrm>
            <a:off x="8828999"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
        <p:nvSpPr>
          <p:cNvPr id="46" name="テキスト プレースホルダー 12"/>
          <p:cNvSpPr>
            <a:spLocks noGrp="1"/>
          </p:cNvSpPr>
          <p:nvPr>
            <p:ph type="body" sz="quarter" idx="18" hasCustomPrompt="1"/>
          </p:nvPr>
        </p:nvSpPr>
        <p:spPr>
          <a:xfrm>
            <a:off x="11829472" y="5556408"/>
            <a:ext cx="4914493" cy="2479915"/>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11829472" y="4567087"/>
            <a:ext cx="4914493" cy="747032"/>
          </a:xfrm>
        </p:spPr>
        <p:txBody>
          <a:bodyPr anchor="ctr">
            <a:noAutofit/>
          </a:bodyPr>
          <a:lstStyle>
            <a:lvl1pPr algn="ct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Word</a:t>
            </a:r>
            <a:endParaRPr kumimoji="1" lang="ja-JP" altLang="en-US" dirty="0"/>
          </a:p>
        </p:txBody>
      </p:sp>
      <p:sp>
        <p:nvSpPr>
          <p:cNvPr id="48" name="正方形/長方形 47"/>
          <p:cNvSpPr/>
          <p:nvPr userDrawn="1"/>
        </p:nvSpPr>
        <p:spPr>
          <a:xfrm>
            <a:off x="13372769" y="5332253"/>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
          <p:cNvSpPr/>
          <p:nvPr userDrawn="1"/>
        </p:nvSpPr>
        <p:spPr>
          <a:xfrm>
            <a:off x="13718461" y="3174870"/>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図プレースホルダー 25"/>
          <p:cNvSpPr>
            <a:spLocks noGrp="1"/>
          </p:cNvSpPr>
          <p:nvPr>
            <p:ph type="pic" sz="quarter" idx="20" hasCustomPrompt="1"/>
          </p:nvPr>
        </p:nvSpPr>
        <p:spPr>
          <a:xfrm>
            <a:off x="13971718" y="3428942"/>
            <a:ext cx="630000" cy="630000"/>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415855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750" fill="hold"/>
                                        <p:tgtEl>
                                          <p:spTgt spid="35"/>
                                        </p:tgtEl>
                                        <p:attrNameLst>
                                          <p:attrName>ppt_x</p:attrName>
                                        </p:attrNameLst>
                                      </p:cBhvr>
                                      <p:tavLst>
                                        <p:tav tm="0">
                                          <p:val>
                                            <p:strVal val="#ppt_x"/>
                                          </p:val>
                                        </p:tav>
                                        <p:tav tm="100000">
                                          <p:val>
                                            <p:strVal val="#ppt_x"/>
                                          </p:val>
                                        </p:tav>
                                      </p:tavLst>
                                    </p:anim>
                                    <p:anim calcmode="lin" valueType="num">
                                      <p:cBhvr additive="base">
                                        <p:cTn id="30" dur="75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750" fill="hold"/>
                                        <p:tgtEl>
                                          <p:spTgt spid="36"/>
                                        </p:tgtEl>
                                        <p:attrNameLst>
                                          <p:attrName>ppt_x</p:attrName>
                                        </p:attrNameLst>
                                      </p:cBhvr>
                                      <p:tavLst>
                                        <p:tav tm="0">
                                          <p:val>
                                            <p:strVal val="#ppt_x"/>
                                          </p:val>
                                        </p:tav>
                                        <p:tav tm="100000">
                                          <p:val>
                                            <p:strVal val="#ppt_x"/>
                                          </p:val>
                                        </p:tav>
                                      </p:tavLst>
                                    </p:anim>
                                    <p:anim calcmode="lin" valueType="num">
                                      <p:cBhvr additive="base">
                                        <p:cTn id="34" dur="750" fill="hold"/>
                                        <p:tgtEl>
                                          <p:spTgt spid="36"/>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anim calcmode="lin" valueType="num">
                                      <p:cBhvr additive="base">
                                        <p:cTn id="3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3">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750" fill="hold"/>
                                        <p:tgtEl>
                                          <p:spTgt spid="50"/>
                                        </p:tgtEl>
                                        <p:attrNameLst>
                                          <p:attrName>ppt_x</p:attrName>
                                        </p:attrNameLst>
                                      </p:cBhvr>
                                      <p:tavLst>
                                        <p:tav tm="0">
                                          <p:val>
                                            <p:strVal val="#ppt_x"/>
                                          </p:val>
                                        </p:tav>
                                        <p:tav tm="100000">
                                          <p:val>
                                            <p:strVal val="#ppt_x"/>
                                          </p:val>
                                        </p:tav>
                                      </p:tavLst>
                                    </p:anim>
                                    <p:anim calcmode="lin" valueType="num">
                                      <p:cBhvr additive="base">
                                        <p:cTn id="56" dur="750" fill="hold"/>
                                        <p:tgtEl>
                                          <p:spTgt spid="5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47">
                                            <p:txEl>
                                              <p:pRg st="0" end="0"/>
                                            </p:txEl>
                                          </p:spTgt>
                                        </p:tgtEl>
                                        <p:attrNameLst>
                                          <p:attrName>style.visibility</p:attrName>
                                        </p:attrNameLst>
                                      </p:cBhvr>
                                      <p:to>
                                        <p:strVal val="visible"/>
                                      </p:to>
                                    </p:set>
                                    <p:anim calcmode="lin" valueType="num">
                                      <p:cBhvr additive="base">
                                        <p:cTn id="60"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animBg="1"/>
      <p:bldP spid="36" grpId="0"/>
      <p:bldP spid="46" grpId="0">
        <p:tmplLst>
          <p:tmpl>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animBg="1"/>
      <p:bldP spid="50"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8" name="正方形/長方形 7"/>
          <p:cNvSpPr/>
          <p:nvPr userDrawn="1"/>
        </p:nvSpPr>
        <p:spPr>
          <a:xfrm>
            <a:off x="8742743" y="5141912"/>
            <a:ext cx="6381143" cy="51419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5080000" y="0"/>
            <a:ext cx="5341257" cy="5141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29"/>
          <p:cNvSpPr>
            <a:spLocks noGrp="1"/>
          </p:cNvSpPr>
          <p:nvPr>
            <p:ph type="pic" sz="quarter" idx="10" hasCustomPrompt="1"/>
          </p:nvPr>
        </p:nvSpPr>
        <p:spPr>
          <a:xfrm>
            <a:off x="-1" y="0"/>
            <a:ext cx="7027855" cy="5141913"/>
          </a:xfrm>
          <a:custGeom>
            <a:avLst/>
            <a:gdLst>
              <a:gd name="connsiteX0" fmla="*/ 6379855 w 7027855"/>
              <a:gd name="connsiteY0" fmla="*/ 4493913 h 5141913"/>
              <a:gd name="connsiteX1" fmla="*/ 7027855 w 7027855"/>
              <a:gd name="connsiteY1" fmla="*/ 4493913 h 5141913"/>
              <a:gd name="connsiteX2" fmla="*/ 7027855 w 7027855"/>
              <a:gd name="connsiteY2" fmla="*/ 5141913 h 5141913"/>
              <a:gd name="connsiteX3" fmla="*/ 6379855 w 7027855"/>
              <a:gd name="connsiteY3" fmla="*/ 5141913 h 5141913"/>
              <a:gd name="connsiteX4" fmla="*/ 5082572 w 7027855"/>
              <a:gd name="connsiteY4" fmla="*/ 4493912 h 5141913"/>
              <a:gd name="connsiteX5" fmla="*/ 5730572 w 7027855"/>
              <a:gd name="connsiteY5" fmla="*/ 4493912 h 5141913"/>
              <a:gd name="connsiteX6" fmla="*/ 5730572 w 7027855"/>
              <a:gd name="connsiteY6" fmla="*/ 5141912 h 5141913"/>
              <a:gd name="connsiteX7" fmla="*/ 5082572 w 7027855"/>
              <a:gd name="connsiteY7" fmla="*/ 5141912 h 5141913"/>
              <a:gd name="connsiteX8" fmla="*/ 5731855 w 7027855"/>
              <a:gd name="connsiteY8" fmla="*/ 3845912 h 5141913"/>
              <a:gd name="connsiteX9" fmla="*/ 6379855 w 7027855"/>
              <a:gd name="connsiteY9" fmla="*/ 3845912 h 5141913"/>
              <a:gd name="connsiteX10" fmla="*/ 6379855 w 7027855"/>
              <a:gd name="connsiteY10" fmla="*/ 4493912 h 5141913"/>
              <a:gd name="connsiteX11" fmla="*/ 5731855 w 7027855"/>
              <a:gd name="connsiteY11" fmla="*/ 4493912 h 5141913"/>
              <a:gd name="connsiteX12" fmla="*/ 5082572 w 7027855"/>
              <a:gd name="connsiteY12" fmla="*/ 3197912 h 5141913"/>
              <a:gd name="connsiteX13" fmla="*/ 5730572 w 7027855"/>
              <a:gd name="connsiteY13" fmla="*/ 3197912 h 5141913"/>
              <a:gd name="connsiteX14" fmla="*/ 5730572 w 7027855"/>
              <a:gd name="connsiteY14" fmla="*/ 3845912 h 5141913"/>
              <a:gd name="connsiteX15" fmla="*/ 5082572 w 7027855"/>
              <a:gd name="connsiteY15" fmla="*/ 3845912 h 5141913"/>
              <a:gd name="connsiteX16" fmla="*/ 0 w 7027855"/>
              <a:gd name="connsiteY16" fmla="*/ 0 h 5141913"/>
              <a:gd name="connsiteX17" fmla="*/ 5080001 w 7027855"/>
              <a:gd name="connsiteY17" fmla="*/ 0 h 5141913"/>
              <a:gd name="connsiteX18" fmla="*/ 5080001 w 7027855"/>
              <a:gd name="connsiteY18" fmla="*/ 5141913 h 5141913"/>
              <a:gd name="connsiteX19" fmla="*/ 0 w 7027855"/>
              <a:gd name="connsiteY19" fmla="*/ 5141913 h 51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7855" h="5141913">
                <a:moveTo>
                  <a:pt x="6379855" y="4493913"/>
                </a:moveTo>
                <a:lnTo>
                  <a:pt x="7027855" y="4493913"/>
                </a:lnTo>
                <a:lnTo>
                  <a:pt x="7027855" y="5141913"/>
                </a:lnTo>
                <a:lnTo>
                  <a:pt x="6379855" y="5141913"/>
                </a:lnTo>
                <a:close/>
                <a:moveTo>
                  <a:pt x="5082572" y="4493912"/>
                </a:moveTo>
                <a:lnTo>
                  <a:pt x="5730572" y="4493912"/>
                </a:lnTo>
                <a:lnTo>
                  <a:pt x="5730572" y="5141912"/>
                </a:lnTo>
                <a:lnTo>
                  <a:pt x="5082572" y="5141912"/>
                </a:lnTo>
                <a:close/>
                <a:moveTo>
                  <a:pt x="5731855" y="3845912"/>
                </a:moveTo>
                <a:lnTo>
                  <a:pt x="6379855" y="3845912"/>
                </a:lnTo>
                <a:lnTo>
                  <a:pt x="6379855" y="4493912"/>
                </a:lnTo>
                <a:lnTo>
                  <a:pt x="5731855" y="4493912"/>
                </a:lnTo>
                <a:close/>
                <a:moveTo>
                  <a:pt x="5082572" y="3197912"/>
                </a:moveTo>
                <a:lnTo>
                  <a:pt x="5730572" y="3197912"/>
                </a:lnTo>
                <a:lnTo>
                  <a:pt x="5730572" y="3845912"/>
                </a:lnTo>
                <a:lnTo>
                  <a:pt x="5082572" y="3845912"/>
                </a:lnTo>
                <a:close/>
                <a:moveTo>
                  <a:pt x="0" y="0"/>
                </a:moveTo>
                <a:lnTo>
                  <a:pt x="5080001" y="0"/>
                </a:lnTo>
                <a:lnTo>
                  <a:pt x="5080001" y="5141913"/>
                </a:lnTo>
                <a:lnTo>
                  <a:pt x="0" y="5141913"/>
                </a:lnTo>
                <a:close/>
              </a:path>
            </a:pathLst>
          </a:custGeom>
          <a:solidFill>
            <a:schemeClr val="accent1">
              <a:lumMod val="20000"/>
              <a:lumOff val="80000"/>
            </a:schemeClr>
          </a:solidFill>
        </p:spPr>
        <p:txBody>
          <a:bodyPr wrap="square">
            <a:noAutofit/>
          </a:bodyPr>
          <a:lstStyle>
            <a:lvl1pPr>
              <a:defRPr sz="1800"/>
            </a:lvl1pPr>
          </a:lstStyle>
          <a:p>
            <a:r>
              <a:rPr kumimoji="1" lang="en-US" altLang="ja-JP" dirty="0"/>
              <a:t>Insert an image</a:t>
            </a:r>
            <a:endParaRPr kumimoji="1" lang="ja-JP" altLang="en-US" dirty="0"/>
          </a:p>
        </p:txBody>
      </p:sp>
      <p:sp>
        <p:nvSpPr>
          <p:cNvPr id="14" name="図プレースホルダー 13"/>
          <p:cNvSpPr>
            <a:spLocks noGrp="1"/>
          </p:cNvSpPr>
          <p:nvPr>
            <p:ph type="pic" sz="quarter" idx="11" hasCustomPrompt="1"/>
          </p:nvPr>
        </p:nvSpPr>
        <p:spPr>
          <a:xfrm>
            <a:off x="8473403" y="0"/>
            <a:ext cx="9814597" cy="5141913"/>
          </a:xfrm>
          <a:custGeom>
            <a:avLst/>
            <a:gdLst>
              <a:gd name="connsiteX0" fmla="*/ 648000 w 9814597"/>
              <a:gd name="connsiteY0" fmla="*/ 648000 h 5141913"/>
              <a:gd name="connsiteX1" fmla="*/ 1296000 w 9814597"/>
              <a:gd name="connsiteY1" fmla="*/ 648000 h 5141913"/>
              <a:gd name="connsiteX2" fmla="*/ 1296000 w 9814597"/>
              <a:gd name="connsiteY2" fmla="*/ 1296000 h 5141913"/>
              <a:gd name="connsiteX3" fmla="*/ 648000 w 9814597"/>
              <a:gd name="connsiteY3" fmla="*/ 1296000 h 5141913"/>
              <a:gd name="connsiteX4" fmla="*/ 1296000 w 9814597"/>
              <a:gd name="connsiteY4" fmla="*/ 0 h 5141913"/>
              <a:gd name="connsiteX5" fmla="*/ 1611372 w 9814597"/>
              <a:gd name="connsiteY5" fmla="*/ 0 h 5141913"/>
              <a:gd name="connsiteX6" fmla="*/ 1944000 w 9814597"/>
              <a:gd name="connsiteY6" fmla="*/ 0 h 5141913"/>
              <a:gd name="connsiteX7" fmla="*/ 1947854 w 9814597"/>
              <a:gd name="connsiteY7" fmla="*/ 0 h 5141913"/>
              <a:gd name="connsiteX8" fmla="*/ 2259372 w 9814597"/>
              <a:gd name="connsiteY8" fmla="*/ 0 h 5141913"/>
              <a:gd name="connsiteX9" fmla="*/ 9814597 w 9814597"/>
              <a:gd name="connsiteY9" fmla="*/ 0 h 5141913"/>
              <a:gd name="connsiteX10" fmla="*/ 9814597 w 9814597"/>
              <a:gd name="connsiteY10" fmla="*/ 5141913 h 5141913"/>
              <a:gd name="connsiteX11" fmla="*/ 1947854 w 9814597"/>
              <a:gd name="connsiteY11" fmla="*/ 5141913 h 5141913"/>
              <a:gd name="connsiteX12" fmla="*/ 1947854 w 9814597"/>
              <a:gd name="connsiteY12" fmla="*/ 1945206 h 5141913"/>
              <a:gd name="connsiteX13" fmla="*/ 1757239 w 9814597"/>
              <a:gd name="connsiteY13" fmla="*/ 1945206 h 5141913"/>
              <a:gd name="connsiteX14" fmla="*/ 1757239 w 9814597"/>
              <a:gd name="connsiteY14" fmla="*/ 1944000 h 5141913"/>
              <a:gd name="connsiteX15" fmla="*/ 1296000 w 9814597"/>
              <a:gd name="connsiteY15" fmla="*/ 1944000 h 5141913"/>
              <a:gd name="connsiteX16" fmla="*/ 1296000 w 9814597"/>
              <a:gd name="connsiteY16" fmla="*/ 1296000 h 5141913"/>
              <a:gd name="connsiteX17" fmla="*/ 1944000 w 9814597"/>
              <a:gd name="connsiteY17" fmla="*/ 1296000 h 5141913"/>
              <a:gd name="connsiteX18" fmla="*/ 1944000 w 9814597"/>
              <a:gd name="connsiteY18" fmla="*/ 1297206 h 5141913"/>
              <a:gd name="connsiteX19" fmla="*/ 1947854 w 9814597"/>
              <a:gd name="connsiteY19" fmla="*/ 1297206 h 5141913"/>
              <a:gd name="connsiteX20" fmla="*/ 1947854 w 9814597"/>
              <a:gd name="connsiteY20" fmla="*/ 648000 h 5141913"/>
              <a:gd name="connsiteX21" fmla="*/ 1944000 w 9814597"/>
              <a:gd name="connsiteY21" fmla="*/ 648000 h 5141913"/>
              <a:gd name="connsiteX22" fmla="*/ 1611372 w 9814597"/>
              <a:gd name="connsiteY22" fmla="*/ 648000 h 5141913"/>
              <a:gd name="connsiteX23" fmla="*/ 1296000 w 9814597"/>
              <a:gd name="connsiteY23" fmla="*/ 648000 h 5141913"/>
              <a:gd name="connsiteX24" fmla="*/ 0 w 9814597"/>
              <a:gd name="connsiteY24" fmla="*/ 0 h 5141913"/>
              <a:gd name="connsiteX25" fmla="*/ 648000 w 9814597"/>
              <a:gd name="connsiteY25" fmla="*/ 0 h 5141913"/>
              <a:gd name="connsiteX26" fmla="*/ 648000 w 9814597"/>
              <a:gd name="connsiteY26" fmla="*/ 648000 h 5141913"/>
              <a:gd name="connsiteX27" fmla="*/ 0 w 9814597"/>
              <a:gd name="connsiteY27" fmla="*/ 648000 h 51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814597" h="5141913">
                <a:moveTo>
                  <a:pt x="648000" y="648000"/>
                </a:moveTo>
                <a:lnTo>
                  <a:pt x="1296000" y="648000"/>
                </a:lnTo>
                <a:lnTo>
                  <a:pt x="1296000" y="1296000"/>
                </a:lnTo>
                <a:lnTo>
                  <a:pt x="648000" y="1296000"/>
                </a:lnTo>
                <a:close/>
                <a:moveTo>
                  <a:pt x="1296000" y="0"/>
                </a:moveTo>
                <a:lnTo>
                  <a:pt x="1611372" y="0"/>
                </a:lnTo>
                <a:lnTo>
                  <a:pt x="1944000" y="0"/>
                </a:lnTo>
                <a:lnTo>
                  <a:pt x="1947854" y="0"/>
                </a:lnTo>
                <a:lnTo>
                  <a:pt x="2259372" y="0"/>
                </a:lnTo>
                <a:lnTo>
                  <a:pt x="9814597" y="0"/>
                </a:lnTo>
                <a:lnTo>
                  <a:pt x="9814597" y="5141913"/>
                </a:lnTo>
                <a:lnTo>
                  <a:pt x="1947854" y="5141913"/>
                </a:lnTo>
                <a:lnTo>
                  <a:pt x="1947854" y="1945206"/>
                </a:lnTo>
                <a:lnTo>
                  <a:pt x="1757239" y="1945206"/>
                </a:lnTo>
                <a:lnTo>
                  <a:pt x="1757239" y="1944000"/>
                </a:lnTo>
                <a:lnTo>
                  <a:pt x="1296000" y="1944000"/>
                </a:lnTo>
                <a:lnTo>
                  <a:pt x="1296000" y="1296000"/>
                </a:lnTo>
                <a:lnTo>
                  <a:pt x="1944000" y="1296000"/>
                </a:lnTo>
                <a:lnTo>
                  <a:pt x="1944000" y="1297206"/>
                </a:lnTo>
                <a:lnTo>
                  <a:pt x="1947854" y="1297206"/>
                </a:lnTo>
                <a:lnTo>
                  <a:pt x="1947854" y="648000"/>
                </a:lnTo>
                <a:lnTo>
                  <a:pt x="1944000" y="648000"/>
                </a:lnTo>
                <a:lnTo>
                  <a:pt x="1611372" y="648000"/>
                </a:lnTo>
                <a:lnTo>
                  <a:pt x="1296000" y="648000"/>
                </a:lnTo>
                <a:close/>
                <a:moveTo>
                  <a:pt x="0" y="0"/>
                </a:moveTo>
                <a:lnTo>
                  <a:pt x="648000" y="0"/>
                </a:lnTo>
                <a:lnTo>
                  <a:pt x="648000" y="648000"/>
                </a:lnTo>
                <a:lnTo>
                  <a:pt x="0" y="648000"/>
                </a:lnTo>
                <a:close/>
              </a:path>
            </a:pathLst>
          </a:custGeom>
          <a:solidFill>
            <a:schemeClr val="accent2">
              <a:lumMod val="20000"/>
              <a:lumOff val="80000"/>
            </a:schemeClr>
          </a:solidFill>
        </p:spPr>
        <p:txBody>
          <a:bodyPr wrap="square">
            <a:no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                                      Insert an image</a:t>
            </a:r>
            <a:endParaRPr kumimoji="1" lang="ja-JP" altLang="en-US" dirty="0"/>
          </a:p>
          <a:p>
            <a:endParaRPr kumimoji="1" lang="ja-JP" altLang="en-US" dirty="0"/>
          </a:p>
        </p:txBody>
      </p:sp>
      <p:sp>
        <p:nvSpPr>
          <p:cNvPr id="31" name="図プレースホルダー 30"/>
          <p:cNvSpPr>
            <a:spLocks noGrp="1"/>
          </p:cNvSpPr>
          <p:nvPr>
            <p:ph type="pic" sz="quarter" idx="12" hasCustomPrompt="1"/>
          </p:nvPr>
        </p:nvSpPr>
        <p:spPr>
          <a:xfrm>
            <a:off x="1" y="5141913"/>
            <a:ext cx="10688025" cy="5141913"/>
          </a:xfrm>
          <a:custGeom>
            <a:avLst/>
            <a:gdLst>
              <a:gd name="connsiteX0" fmla="*/ 10040025 w 10688025"/>
              <a:gd name="connsiteY0" fmla="*/ 4493912 h 5141913"/>
              <a:gd name="connsiteX1" fmla="*/ 10688025 w 10688025"/>
              <a:gd name="connsiteY1" fmla="*/ 4493912 h 5141913"/>
              <a:gd name="connsiteX2" fmla="*/ 10688025 w 10688025"/>
              <a:gd name="connsiteY2" fmla="*/ 5141912 h 5141913"/>
              <a:gd name="connsiteX3" fmla="*/ 10040025 w 10688025"/>
              <a:gd name="connsiteY3" fmla="*/ 5141912 h 5141913"/>
              <a:gd name="connsiteX4" fmla="*/ 9392025 w 10688025"/>
              <a:gd name="connsiteY4" fmla="*/ 3845911 h 5141913"/>
              <a:gd name="connsiteX5" fmla="*/ 10040025 w 10688025"/>
              <a:gd name="connsiteY5" fmla="*/ 3845911 h 5141913"/>
              <a:gd name="connsiteX6" fmla="*/ 10040025 w 10688025"/>
              <a:gd name="connsiteY6" fmla="*/ 4493911 h 5141913"/>
              <a:gd name="connsiteX7" fmla="*/ 9392025 w 10688025"/>
              <a:gd name="connsiteY7" fmla="*/ 4493911 h 5141913"/>
              <a:gd name="connsiteX8" fmla="*/ 0 w 10688025"/>
              <a:gd name="connsiteY8" fmla="*/ 0 h 5141913"/>
              <a:gd name="connsiteX9" fmla="*/ 8742742 w 10688025"/>
              <a:gd name="connsiteY9" fmla="*/ 0 h 5141913"/>
              <a:gd name="connsiteX10" fmla="*/ 8742742 w 10688025"/>
              <a:gd name="connsiteY10" fmla="*/ 3197911 h 5141913"/>
              <a:gd name="connsiteX11" fmla="*/ 9390742 w 10688025"/>
              <a:gd name="connsiteY11" fmla="*/ 3197911 h 5141913"/>
              <a:gd name="connsiteX12" fmla="*/ 9390742 w 10688025"/>
              <a:gd name="connsiteY12" fmla="*/ 3845911 h 5141913"/>
              <a:gd name="connsiteX13" fmla="*/ 8742742 w 10688025"/>
              <a:gd name="connsiteY13" fmla="*/ 3845911 h 5141913"/>
              <a:gd name="connsiteX14" fmla="*/ 8742742 w 10688025"/>
              <a:gd name="connsiteY14" fmla="*/ 4493911 h 5141913"/>
              <a:gd name="connsiteX15" fmla="*/ 9390742 w 10688025"/>
              <a:gd name="connsiteY15" fmla="*/ 4493911 h 5141913"/>
              <a:gd name="connsiteX16" fmla="*/ 9390742 w 10688025"/>
              <a:gd name="connsiteY16" fmla="*/ 5141911 h 5141913"/>
              <a:gd name="connsiteX17" fmla="*/ 8742742 w 10688025"/>
              <a:gd name="connsiteY17" fmla="*/ 5141911 h 5141913"/>
              <a:gd name="connsiteX18" fmla="*/ 8742742 w 10688025"/>
              <a:gd name="connsiteY18" fmla="*/ 5141913 h 5141913"/>
              <a:gd name="connsiteX19" fmla="*/ 0 w 10688025"/>
              <a:gd name="connsiteY19" fmla="*/ 5141913 h 51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88025" h="5141913">
                <a:moveTo>
                  <a:pt x="10040025" y="4493912"/>
                </a:moveTo>
                <a:lnTo>
                  <a:pt x="10688025" y="4493912"/>
                </a:lnTo>
                <a:lnTo>
                  <a:pt x="10688025" y="5141912"/>
                </a:lnTo>
                <a:lnTo>
                  <a:pt x="10040025" y="5141912"/>
                </a:lnTo>
                <a:close/>
                <a:moveTo>
                  <a:pt x="9392025" y="3845911"/>
                </a:moveTo>
                <a:lnTo>
                  <a:pt x="10040025" y="3845911"/>
                </a:lnTo>
                <a:lnTo>
                  <a:pt x="10040025" y="4493911"/>
                </a:lnTo>
                <a:lnTo>
                  <a:pt x="9392025" y="4493911"/>
                </a:lnTo>
                <a:close/>
                <a:moveTo>
                  <a:pt x="0" y="0"/>
                </a:moveTo>
                <a:lnTo>
                  <a:pt x="8742742" y="0"/>
                </a:lnTo>
                <a:lnTo>
                  <a:pt x="8742742" y="3197911"/>
                </a:lnTo>
                <a:lnTo>
                  <a:pt x="9390742" y="3197911"/>
                </a:lnTo>
                <a:lnTo>
                  <a:pt x="9390742" y="3845911"/>
                </a:lnTo>
                <a:lnTo>
                  <a:pt x="8742742" y="3845911"/>
                </a:lnTo>
                <a:lnTo>
                  <a:pt x="8742742" y="4493911"/>
                </a:lnTo>
                <a:lnTo>
                  <a:pt x="9390742" y="4493911"/>
                </a:lnTo>
                <a:lnTo>
                  <a:pt x="9390742" y="5141911"/>
                </a:lnTo>
                <a:lnTo>
                  <a:pt x="8742742" y="5141911"/>
                </a:lnTo>
                <a:lnTo>
                  <a:pt x="8742742" y="5141913"/>
                </a:lnTo>
                <a:lnTo>
                  <a:pt x="0" y="5141913"/>
                </a:lnTo>
                <a:close/>
              </a:path>
            </a:pathLst>
          </a:custGeom>
          <a:solidFill>
            <a:schemeClr val="accent3">
              <a:lumMod val="20000"/>
              <a:lumOff val="80000"/>
            </a:schemeClr>
          </a:solidFill>
        </p:spPr>
        <p:txBody>
          <a:bodyPr wrap="square">
            <a:noAutofit/>
          </a:bodyPr>
          <a:lstStyle>
            <a:lvl1pPr>
              <a:defRPr sz="1800"/>
            </a:lvl1pPr>
          </a:lstStyle>
          <a:p>
            <a:r>
              <a:rPr kumimoji="1" lang="en-US" altLang="ja-JP" dirty="0"/>
              <a:t>Insert an image</a:t>
            </a:r>
            <a:endParaRPr kumimoji="1" lang="ja-JP" altLang="en-US" dirty="0"/>
          </a:p>
        </p:txBody>
      </p:sp>
      <p:sp>
        <p:nvSpPr>
          <p:cNvPr id="32" name="図プレースホルダー 31"/>
          <p:cNvSpPr>
            <a:spLocks noGrp="1"/>
          </p:cNvSpPr>
          <p:nvPr>
            <p:ph type="pic" sz="quarter" idx="13" hasCustomPrompt="1"/>
          </p:nvPr>
        </p:nvSpPr>
        <p:spPr>
          <a:xfrm>
            <a:off x="13179886" y="5141912"/>
            <a:ext cx="5108114" cy="5143500"/>
          </a:xfrm>
          <a:custGeom>
            <a:avLst/>
            <a:gdLst>
              <a:gd name="connsiteX0" fmla="*/ 648000 w 5108114"/>
              <a:gd name="connsiteY0" fmla="*/ 648000 h 5143500"/>
              <a:gd name="connsiteX1" fmla="*/ 1296000 w 5108114"/>
              <a:gd name="connsiteY1" fmla="*/ 648000 h 5143500"/>
              <a:gd name="connsiteX2" fmla="*/ 1296000 w 5108114"/>
              <a:gd name="connsiteY2" fmla="*/ 1296000 h 5143500"/>
              <a:gd name="connsiteX3" fmla="*/ 648000 w 5108114"/>
              <a:gd name="connsiteY3" fmla="*/ 1296000 h 5143500"/>
              <a:gd name="connsiteX4" fmla="*/ 1296000 w 5108114"/>
              <a:gd name="connsiteY4" fmla="*/ 0 h 5143500"/>
              <a:gd name="connsiteX5" fmla="*/ 1944000 w 5108114"/>
              <a:gd name="connsiteY5" fmla="*/ 0 h 5143500"/>
              <a:gd name="connsiteX6" fmla="*/ 1944000 w 5108114"/>
              <a:gd name="connsiteY6" fmla="*/ 1587 h 5143500"/>
              <a:gd name="connsiteX7" fmla="*/ 5108114 w 5108114"/>
              <a:gd name="connsiteY7" fmla="*/ 1587 h 5143500"/>
              <a:gd name="connsiteX8" fmla="*/ 5108114 w 5108114"/>
              <a:gd name="connsiteY8" fmla="*/ 5143500 h 5143500"/>
              <a:gd name="connsiteX9" fmla="*/ 1944000 w 5108114"/>
              <a:gd name="connsiteY9" fmla="*/ 5143500 h 5143500"/>
              <a:gd name="connsiteX10" fmla="*/ 1944000 w 5108114"/>
              <a:gd name="connsiteY10" fmla="*/ 1944000 h 5143500"/>
              <a:gd name="connsiteX11" fmla="*/ 1296000 w 5108114"/>
              <a:gd name="connsiteY11" fmla="*/ 1944000 h 5143500"/>
              <a:gd name="connsiteX12" fmla="*/ 1296000 w 5108114"/>
              <a:gd name="connsiteY12" fmla="*/ 1296000 h 5143500"/>
              <a:gd name="connsiteX13" fmla="*/ 1944000 w 5108114"/>
              <a:gd name="connsiteY13" fmla="*/ 1296000 h 5143500"/>
              <a:gd name="connsiteX14" fmla="*/ 1944000 w 5108114"/>
              <a:gd name="connsiteY14" fmla="*/ 648000 h 5143500"/>
              <a:gd name="connsiteX15" fmla="*/ 1296000 w 5108114"/>
              <a:gd name="connsiteY15" fmla="*/ 648000 h 5143500"/>
              <a:gd name="connsiteX16" fmla="*/ 0 w 5108114"/>
              <a:gd name="connsiteY16" fmla="*/ 0 h 5143500"/>
              <a:gd name="connsiteX17" fmla="*/ 648000 w 5108114"/>
              <a:gd name="connsiteY17" fmla="*/ 0 h 5143500"/>
              <a:gd name="connsiteX18" fmla="*/ 648000 w 5108114"/>
              <a:gd name="connsiteY18" fmla="*/ 648000 h 5143500"/>
              <a:gd name="connsiteX19" fmla="*/ 0 w 5108114"/>
              <a:gd name="connsiteY19" fmla="*/ 648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08114" h="5143500">
                <a:moveTo>
                  <a:pt x="648000" y="648000"/>
                </a:moveTo>
                <a:lnTo>
                  <a:pt x="1296000" y="648000"/>
                </a:lnTo>
                <a:lnTo>
                  <a:pt x="1296000" y="1296000"/>
                </a:lnTo>
                <a:lnTo>
                  <a:pt x="648000" y="1296000"/>
                </a:lnTo>
                <a:close/>
                <a:moveTo>
                  <a:pt x="1296000" y="0"/>
                </a:moveTo>
                <a:lnTo>
                  <a:pt x="1944000" y="0"/>
                </a:lnTo>
                <a:lnTo>
                  <a:pt x="1944000" y="1587"/>
                </a:lnTo>
                <a:lnTo>
                  <a:pt x="5108114" y="1587"/>
                </a:lnTo>
                <a:lnTo>
                  <a:pt x="5108114" y="5143500"/>
                </a:lnTo>
                <a:lnTo>
                  <a:pt x="1944000" y="5143500"/>
                </a:lnTo>
                <a:lnTo>
                  <a:pt x="1944000" y="1944000"/>
                </a:lnTo>
                <a:lnTo>
                  <a:pt x="1296000" y="1944000"/>
                </a:lnTo>
                <a:lnTo>
                  <a:pt x="1296000" y="1296000"/>
                </a:lnTo>
                <a:lnTo>
                  <a:pt x="1944000" y="1296000"/>
                </a:lnTo>
                <a:lnTo>
                  <a:pt x="1944000" y="648000"/>
                </a:lnTo>
                <a:lnTo>
                  <a:pt x="1296000" y="648000"/>
                </a:lnTo>
                <a:close/>
                <a:moveTo>
                  <a:pt x="0" y="0"/>
                </a:moveTo>
                <a:lnTo>
                  <a:pt x="648000" y="0"/>
                </a:lnTo>
                <a:lnTo>
                  <a:pt x="648000" y="648000"/>
                </a:lnTo>
                <a:lnTo>
                  <a:pt x="0" y="648000"/>
                </a:lnTo>
                <a:close/>
              </a:path>
            </a:pathLst>
          </a:custGeom>
          <a:solidFill>
            <a:schemeClr val="accent4">
              <a:lumMod val="20000"/>
              <a:lumOff val="80000"/>
            </a:schemeClr>
          </a:solidFill>
        </p:spPr>
        <p:txBody>
          <a:bodyPr wrap="square">
            <a:noAutofit/>
          </a:bodyPr>
          <a:lstStyle>
            <a:lvl1pPr marL="0" marR="0" indent="0" algn="l" defTabSz="1371417" rtl="0" eaLnBrk="1" fontAlgn="auto" latinLnBrk="0" hangingPunct="1">
              <a:lnSpc>
                <a:spcPct val="130000"/>
              </a:lnSpc>
              <a:spcBef>
                <a:spcPts val="1200"/>
              </a:spcBef>
              <a:spcAft>
                <a:spcPts val="0"/>
              </a:spcAft>
              <a:buClrTx/>
              <a:buSzTx/>
              <a:buFontTx/>
              <a:buNone/>
              <a:tabLst/>
              <a:defRPr sz="1800"/>
            </a:lvl1pPr>
          </a:lstStyle>
          <a:p>
            <a:r>
              <a:rPr kumimoji="1" lang="en-US" altLang="ja-JP" dirty="0"/>
              <a:t>                                      Insert an image</a:t>
            </a:r>
            <a:endParaRPr kumimoji="1" lang="ja-JP" altLang="en-US" dirty="0"/>
          </a:p>
          <a:p>
            <a:endParaRPr kumimoji="1" lang="ja-JP" altLang="en-US" dirty="0"/>
          </a:p>
        </p:txBody>
      </p:sp>
      <p:sp>
        <p:nvSpPr>
          <p:cNvPr id="33" name="テキスト プレースホルダー 12"/>
          <p:cNvSpPr>
            <a:spLocks noGrp="1"/>
          </p:cNvSpPr>
          <p:nvPr>
            <p:ph type="body" sz="quarter" idx="14" hasCustomPrompt="1"/>
          </p:nvPr>
        </p:nvSpPr>
        <p:spPr>
          <a:xfrm>
            <a:off x="5707917" y="1311492"/>
            <a:ext cx="4085423" cy="747032"/>
          </a:xfrm>
        </p:spPr>
        <p:txBody>
          <a:bodyPr anchor="b">
            <a:noAutofit/>
          </a:bodyPr>
          <a:lstStyle>
            <a:lvl1pPr algn="ctr">
              <a:lnSpc>
                <a:spcPct val="100000"/>
              </a:lnSpc>
              <a:spcBef>
                <a:spcPts val="0"/>
              </a:spcBef>
              <a:defRPr sz="2800" baseline="0">
                <a:solidFill>
                  <a:schemeClr val="bg1"/>
                </a:solidFill>
                <a:latin typeface="Ubuntu Medium" panose="020B0604030602030204" pitchFamily="34" charset="0"/>
              </a:defRPr>
            </a:lvl1pPr>
          </a:lstStyle>
          <a:p>
            <a:pPr lvl="0"/>
            <a:r>
              <a:rPr kumimoji="1" lang="en-US" altLang="ja-JP" dirty="0"/>
              <a:t>Subtitle Goes Here</a:t>
            </a:r>
            <a:endParaRPr kumimoji="1" lang="ja-JP" altLang="en-US" dirty="0"/>
          </a:p>
        </p:txBody>
      </p:sp>
      <p:sp>
        <p:nvSpPr>
          <p:cNvPr id="34" name="テキスト プレースホルダー 12"/>
          <p:cNvSpPr>
            <a:spLocks noGrp="1"/>
          </p:cNvSpPr>
          <p:nvPr>
            <p:ph type="body" sz="quarter" idx="15" hasCustomPrompt="1"/>
          </p:nvPr>
        </p:nvSpPr>
        <p:spPr>
          <a:xfrm>
            <a:off x="5707917" y="2278743"/>
            <a:ext cx="4085423" cy="1596571"/>
          </a:xfrm>
        </p:spPr>
        <p:txBody>
          <a:bodyPr anchor="t">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35" name="テキスト プレースホルダー 12"/>
          <p:cNvSpPr>
            <a:spLocks noGrp="1"/>
          </p:cNvSpPr>
          <p:nvPr>
            <p:ph type="body" sz="quarter" idx="16" hasCustomPrompt="1"/>
          </p:nvPr>
        </p:nvSpPr>
        <p:spPr>
          <a:xfrm>
            <a:off x="9561338" y="6706620"/>
            <a:ext cx="4743952" cy="2012497"/>
          </a:xfrm>
        </p:spPr>
        <p:txBody>
          <a:bodyPr anchor="ctr">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10118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100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par>
                                <p:cTn id="20" presetID="14" presetClass="entr" presetSubtype="10" fill="hold" grpId="0" nodeType="withEffect">
                                  <p:stCondLst>
                                    <p:cond delay="125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par>
                          <p:cTn id="23" fill="hold">
                            <p:stCondLst>
                              <p:cond delay="1750"/>
                            </p:stCondLst>
                            <p:childTnLst>
                              <p:par>
                                <p:cTn id="24" presetID="10" presetClass="entr" presetSubtype="0" fill="hold" grpId="0" nodeType="afterEffect">
                                  <p:stCondLst>
                                    <p:cond delay="0"/>
                                  </p:stCondLst>
                                  <p:childTnLst>
                                    <p:set>
                                      <p:cBhvr>
                                        <p:cTn id="25" dur="1" fill="hold">
                                          <p:stCondLst>
                                            <p:cond delay="0"/>
                                          </p:stCondLst>
                                        </p:cTn>
                                        <p:tgtEl>
                                          <p:spTgt spid="33">
                                            <p:txEl>
                                              <p:pRg st="0" end="0"/>
                                            </p:txEl>
                                          </p:spTgt>
                                        </p:tgtEl>
                                        <p:attrNameLst>
                                          <p:attrName>style.visibility</p:attrName>
                                        </p:attrNameLst>
                                      </p:cBhvr>
                                      <p:to>
                                        <p:strVal val="visible"/>
                                      </p:to>
                                    </p:set>
                                    <p:animEffect transition="in" filter="fade">
                                      <p:cBhvr>
                                        <p:cTn id="26" dur="500"/>
                                        <p:tgtEl>
                                          <p:spTgt spid="3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xEl>
                                              <p:pRg st="0" end="0"/>
                                            </p:txEl>
                                          </p:spTgt>
                                        </p:tgtEl>
                                        <p:attrNameLst>
                                          <p:attrName>style.visibility</p:attrName>
                                        </p:attrNameLst>
                                      </p:cBhvr>
                                      <p:to>
                                        <p:strVal val="visible"/>
                                      </p:to>
                                    </p:set>
                                    <p:animEffect transition="in" filter="fade">
                                      <p:cBhvr>
                                        <p:cTn id="29" dur="500"/>
                                        <p:tgtEl>
                                          <p:spTgt spid="34">
                                            <p:txEl>
                                              <p:pRg st="0" end="0"/>
                                            </p:txEl>
                                          </p:spTgt>
                                        </p:tgtEl>
                                      </p:cBhvr>
                                    </p:animEffect>
                                  </p:childTnLst>
                                </p:cTn>
                              </p:par>
                            </p:childTnLst>
                          </p:cTn>
                        </p:par>
                        <p:par>
                          <p:cTn id="30" fill="hold">
                            <p:stCondLst>
                              <p:cond delay="2250"/>
                            </p:stCondLst>
                            <p:childTnLst>
                              <p:par>
                                <p:cTn id="31" presetID="10" presetClass="entr" presetSubtype="0" fill="hold" grpId="0" nodeType="after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Effect transition="in" filter="fade">
                                      <p:cBhvr>
                                        <p:cTn id="33"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30" grpId="0" animBg="1"/>
      <p:bldP spid="14" grpId="0" animBg="1"/>
      <p:bldP spid="31" grpId="0" animBg="1"/>
      <p:bldP spid="32" grpId="0" animBg="1"/>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any Square Image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Insert an image</a:t>
            </a:r>
            <a:endParaRPr kumimoji="1" lang="ja-JP" altLang="en-US" dirty="0"/>
          </a:p>
        </p:txBody>
      </p:sp>
      <p:sp>
        <p:nvSpPr>
          <p:cNvPr id="4"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6"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7"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Insert an image</a:t>
            </a:r>
            <a:endParaRPr kumimoji="1" lang="ja-JP" altLang="en-US" dirty="0"/>
          </a:p>
        </p:txBody>
      </p:sp>
      <p:sp>
        <p:nvSpPr>
          <p:cNvPr id="8"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9"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Insert an image</a:t>
            </a:r>
            <a:endParaRPr kumimoji="1" lang="ja-JP" altLang="en-US" dirty="0"/>
          </a:p>
        </p:txBody>
      </p:sp>
      <p:sp>
        <p:nvSpPr>
          <p:cNvPr id="10"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1"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2"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3" name="図プレースホルダー 3"/>
          <p:cNvSpPr>
            <a:spLocks noGrp="1"/>
          </p:cNvSpPr>
          <p:nvPr>
            <p:ph type="pic" sz="quarter" idx="20" hasCustomPrompt="1"/>
          </p:nvPr>
        </p:nvSpPr>
        <p:spPr>
          <a:xfrm>
            <a:off x="13053211" y="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4"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5" name="図プレースホルダー 3"/>
          <p:cNvSpPr>
            <a:spLocks noGrp="1"/>
          </p:cNvSpPr>
          <p:nvPr>
            <p:ph type="pic" sz="quarter" idx="34" hasCustomPrompt="1"/>
          </p:nvPr>
        </p:nvSpPr>
        <p:spPr>
          <a:xfrm>
            <a:off x="13053211" y="771660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6"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Insert an image</a:t>
            </a:r>
            <a:endParaRPr kumimoji="1" lang="ja-JP" altLang="en-US" dirty="0"/>
          </a:p>
        </p:txBody>
      </p:sp>
      <p:sp>
        <p:nvSpPr>
          <p:cNvPr id="17" name="図プレースホルダー 3"/>
          <p:cNvSpPr>
            <a:spLocks noGrp="1"/>
          </p:cNvSpPr>
          <p:nvPr>
            <p:ph type="pic" sz="quarter" idx="36" hasCustomPrompt="1"/>
          </p:nvPr>
        </p:nvSpPr>
        <p:spPr>
          <a:xfrm>
            <a:off x="15662949" y="257310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8"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Insert an image</a:t>
            </a:r>
            <a:endParaRPr kumimoji="1" lang="ja-JP" altLang="en-US" dirty="0"/>
          </a:p>
          <a:p>
            <a:endParaRPr kumimoji="1" lang="ja-JP" altLang="en-US" dirty="0"/>
          </a:p>
        </p:txBody>
      </p:sp>
      <p:sp>
        <p:nvSpPr>
          <p:cNvPr id="19" name="図プレースホルダー 69"/>
          <p:cNvSpPr>
            <a:spLocks noGrp="1"/>
          </p:cNvSpPr>
          <p:nvPr>
            <p:ph type="pic" sz="quarter" idx="39" hasCustomPrompt="1"/>
          </p:nvPr>
        </p:nvSpPr>
        <p:spPr>
          <a:xfrm>
            <a:off x="1" y="5143500"/>
            <a:ext cx="5223600" cy="5143500"/>
          </a:xfrm>
          <a:solidFill>
            <a:schemeClr val="accent1"/>
          </a:solidFill>
        </p:spPr>
        <p:txBody>
          <a:bodyPr/>
          <a:lstStyle>
            <a:lvl1pPr>
              <a:defRPr/>
            </a:lvl1pPr>
          </a:lstStyle>
          <a:p>
            <a:r>
              <a:rPr kumimoji="1" lang="en-US" altLang="ja-JP" dirty="0"/>
              <a:t>Insert an image</a:t>
            </a:r>
            <a:endParaRPr kumimoji="1" lang="ja-JP" altLang="en-US" dirty="0"/>
          </a:p>
        </p:txBody>
      </p:sp>
      <p:sp>
        <p:nvSpPr>
          <p:cNvPr id="20"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lvl1pPr>
              <a:defRPr/>
            </a:lvl1pPr>
          </a:lstStyle>
          <a:p>
            <a:r>
              <a:rPr kumimoji="1" lang="en-US" altLang="ja-JP" dirty="0"/>
              <a:t>Insert an image</a:t>
            </a:r>
            <a:endParaRPr kumimoji="1" lang="ja-JP" altLang="en-US" dirty="0"/>
          </a:p>
        </p:txBody>
      </p:sp>
      <p:grpSp>
        <p:nvGrpSpPr>
          <p:cNvPr id="21" name="グループ化 20"/>
          <p:cNvGrpSpPr/>
          <p:nvPr userDrawn="1"/>
        </p:nvGrpSpPr>
        <p:grpSpPr>
          <a:xfrm>
            <a:off x="11954525" y="6247404"/>
            <a:ext cx="1940630" cy="72008"/>
            <a:chOff x="6119664" y="3270498"/>
            <a:chExt cx="1940630" cy="72008"/>
          </a:xfrm>
        </p:grpSpPr>
        <p:sp>
          <p:nvSpPr>
            <p:cNvPr id="22" name="正方形/長方形 21"/>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プレースホルダー 12"/>
          <p:cNvSpPr>
            <a:spLocks noGrp="1"/>
          </p:cNvSpPr>
          <p:nvPr>
            <p:ph type="body" sz="quarter" idx="18" hasCustomPrompt="1"/>
          </p:nvPr>
        </p:nvSpPr>
        <p:spPr>
          <a:xfrm>
            <a:off x="8651909" y="6411535"/>
            <a:ext cx="8545863" cy="1024273"/>
          </a:xfrm>
        </p:spPr>
        <p:txBody>
          <a:bodyPr>
            <a:normAutofit/>
          </a:bodyPr>
          <a:lstStyle>
            <a:lvl1pPr algn="ctr">
              <a:defRPr sz="2000" baseline="0"/>
            </a:lvl1pPr>
          </a:lstStyle>
          <a:p>
            <a:pPr lvl="0"/>
            <a:r>
              <a:rPr kumimoji="1" lang="en-US" altLang="ja-JP" dirty="0"/>
              <a:t>Text goes here</a:t>
            </a:r>
            <a:endParaRPr kumimoji="1" lang="ja-JP" altLang="en-US" dirty="0"/>
          </a:p>
        </p:txBody>
      </p:sp>
      <p:sp>
        <p:nvSpPr>
          <p:cNvPr id="26" name="テキスト プレースホルダー 12"/>
          <p:cNvSpPr>
            <a:spLocks noGrp="1"/>
          </p:cNvSpPr>
          <p:nvPr>
            <p:ph type="body" sz="quarter" idx="19" hasCustomPrompt="1"/>
          </p:nvPr>
        </p:nvSpPr>
        <p:spPr>
          <a:xfrm>
            <a:off x="8651909" y="5408249"/>
            <a:ext cx="8545863" cy="747032"/>
          </a:xfrm>
        </p:spPr>
        <p:txBody>
          <a:bodyPr anchor="ctr">
            <a:noAutofit/>
          </a:bodyPr>
          <a:lstStyle>
            <a:lvl1pPr algn="ctr">
              <a:lnSpc>
                <a:spcPct val="100000"/>
              </a:lnSpc>
              <a:spcBef>
                <a:spcPts val="0"/>
              </a:spcBef>
              <a:defRPr sz="36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4081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10"/>
                                        </p:tgtEl>
                                        <p:attrNameLst>
                                          <p:attrName>style.visibility</p:attrName>
                                        </p:attrNameLst>
                                      </p:cBhvr>
                                      <p:to>
                                        <p:strVal val="visible"/>
                                      </p:to>
                                    </p:set>
                                    <p:animEffect transition="in" filter="randombar(horizontal)">
                                      <p:cBhvr>
                                        <p:cTn id="52" dur="500"/>
                                        <p:tgtEl>
                                          <p:spTgt spid="10"/>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3"/>
                                        </p:tgtEl>
                                        <p:attrNameLst>
                                          <p:attrName>style.visibility</p:attrName>
                                        </p:attrNameLst>
                                      </p:cBhvr>
                                      <p:to>
                                        <p:strVal val="visible"/>
                                      </p:to>
                                    </p:set>
                                    <p:animEffect transition="in" filter="randombar(horizontal)">
                                      <p:cBhvr>
                                        <p:cTn id="58" dur="500"/>
                                        <p:tgtEl>
                                          <p:spTgt spid="3"/>
                                        </p:tgtEl>
                                      </p:cBhvr>
                                    </p:animEffect>
                                  </p:childTnLst>
                                </p:cTn>
                              </p:par>
                            </p:childTnLst>
                          </p:cTn>
                        </p:par>
                        <p:par>
                          <p:cTn id="59" fill="hold">
                            <p:stCondLst>
                              <p:cond delay="2200"/>
                            </p:stCondLst>
                            <p:childTnLst>
                              <p:par>
                                <p:cTn id="60" presetID="2" presetClass="entr" presetSubtype="2" decel="100000" fill="hold" grpId="0" nodeType="after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 calcmode="lin" valueType="num">
                                      <p:cBhvr additive="base">
                                        <p:cTn id="6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6">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2" decel="100000" fill="hold" nodeType="withEffect">
                                  <p:stCondLst>
                                    <p:cond delay="10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1+#ppt_w/2"/>
                                          </p:val>
                                        </p:tav>
                                        <p:tav tm="100000">
                                          <p:val>
                                            <p:strVal val="#ppt_x"/>
                                          </p:val>
                                        </p:tav>
                                      </p:tavLst>
                                    </p:anim>
                                    <p:anim calcmode="lin" valueType="num">
                                      <p:cBhvr additive="base">
                                        <p:cTn id="67" dur="500" fill="hold"/>
                                        <p:tgtEl>
                                          <p:spTgt spid="21"/>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0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1+#ppt_w/2"/>
                                          </p:val>
                                        </p:tav>
                                        <p:tav tm="100000">
                                          <p:val>
                                            <p:strVal val="#ppt_x"/>
                                          </p:val>
                                        </p:tav>
                                      </p:tavLst>
                                    </p:anim>
                                    <p:anim calcmode="lin" valueType="num">
                                      <p:cBhvr additive="base">
                                        <p:cTn id="7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5" grpId="0">
        <p:tmplLst>
          <p:tmpl>
            <p:tnLst>
              <p:par>
                <p:cTn presetID="2" presetClass="entr" presetSubtype="2"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ullscreen Image, Heading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4" name="テキスト プレースホルダー 5"/>
          <p:cNvSpPr>
            <a:spLocks noGrp="1"/>
          </p:cNvSpPr>
          <p:nvPr>
            <p:ph type="body" sz="quarter" idx="11" hasCustomPrompt="1"/>
          </p:nvPr>
        </p:nvSpPr>
        <p:spPr>
          <a:xfrm>
            <a:off x="9144000" y="0"/>
            <a:ext cx="9144000" cy="10285413"/>
          </a:xfrm>
          <a:solidFill>
            <a:schemeClr val="accent1">
              <a:alpha val="70000"/>
            </a:schemeClr>
          </a:solidFill>
        </p:spPr>
        <p:txBody>
          <a:body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10222372" y="1103086"/>
            <a:ext cx="6987257" cy="3849189"/>
          </a:xfrm>
        </p:spPr>
        <p:txBody>
          <a:bodyPr anchor="b">
            <a:noAutofit/>
          </a:bodyPr>
          <a:lstStyle>
            <a:lvl1pPr algn="l">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 name="テキスト プレースホルダー 12"/>
          <p:cNvSpPr>
            <a:spLocks noGrp="1"/>
          </p:cNvSpPr>
          <p:nvPr>
            <p:ph type="body" sz="quarter" idx="15" hasCustomPrompt="1"/>
          </p:nvPr>
        </p:nvSpPr>
        <p:spPr>
          <a:xfrm>
            <a:off x="10222372" y="5274171"/>
            <a:ext cx="6987257" cy="4014208"/>
          </a:xfrm>
        </p:spPr>
        <p:txBody>
          <a:bodyPr>
            <a:normAutofit/>
          </a:bodyPr>
          <a:lstStyle>
            <a:lvl1pPr marL="342900" indent="-342900" algn="l">
              <a:spcBef>
                <a:spcPts val="1200"/>
              </a:spcBef>
              <a:buFont typeface="Wingdings" panose="05000000000000000000" pitchFamily="2" charset="2"/>
              <a:buChar char="n"/>
              <a:defRPr sz="2000" baseline="0">
                <a:solidFill>
                  <a:schemeClr val="bg1"/>
                </a:solidFill>
              </a:defRPr>
            </a:lvl1pPr>
          </a:lstStyle>
          <a:p>
            <a:pPr lvl="0"/>
            <a:r>
              <a:rPr kumimoji="1" lang="en-US" altLang="ja-JP" dirty="0"/>
              <a:t>Text goes here</a:t>
            </a:r>
            <a:endParaRPr kumimoji="1" lang="ja-JP" altLang="en-US" dirty="0"/>
          </a:p>
        </p:txBody>
      </p:sp>
      <p:sp>
        <p:nvSpPr>
          <p:cNvPr id="7" name="テキスト プレースホルダー 5"/>
          <p:cNvSpPr>
            <a:spLocks noGrp="1"/>
          </p:cNvSpPr>
          <p:nvPr>
            <p:ph type="body" sz="quarter" idx="16" hasCustomPrompt="1"/>
          </p:nvPr>
        </p:nvSpPr>
        <p:spPr>
          <a:xfrm>
            <a:off x="8496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7" hasCustomPrompt="1"/>
          </p:nvPr>
        </p:nvSpPr>
        <p:spPr>
          <a:xfrm>
            <a:off x="7848000" y="8989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8" hasCustomPrompt="1"/>
          </p:nvPr>
        </p:nvSpPr>
        <p:spPr>
          <a:xfrm>
            <a:off x="8496000" y="8341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0" name="テキスト プレースホルダー 5"/>
          <p:cNvSpPr>
            <a:spLocks noGrp="1"/>
          </p:cNvSpPr>
          <p:nvPr>
            <p:ph type="body" sz="quarter" idx="19" hasCustomPrompt="1"/>
          </p:nvPr>
        </p:nvSpPr>
        <p:spPr>
          <a:xfrm>
            <a:off x="7200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151349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9" decel="10000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750" fill="hold"/>
                                        <p:tgtEl>
                                          <p:spTgt spid="7"/>
                                        </p:tgtEl>
                                        <p:attrNameLst>
                                          <p:attrName>ppt_x</p:attrName>
                                        </p:attrNameLst>
                                      </p:cBhvr>
                                      <p:tavLst>
                                        <p:tav tm="0">
                                          <p:val>
                                            <p:strVal val="0-#ppt_w/2"/>
                                          </p:val>
                                        </p:tav>
                                        <p:tav tm="100000">
                                          <p:val>
                                            <p:strVal val="#ppt_x"/>
                                          </p:val>
                                        </p:tav>
                                      </p:tavLst>
                                    </p:anim>
                                    <p:anim calcmode="lin" valueType="num">
                                      <p:cBhvr additive="base">
                                        <p:cTn id="15" dur="750" fill="hold"/>
                                        <p:tgtEl>
                                          <p:spTgt spid="7"/>
                                        </p:tgtEl>
                                        <p:attrNameLst>
                                          <p:attrName>ppt_y</p:attrName>
                                        </p:attrNameLst>
                                      </p:cBhvr>
                                      <p:tavLst>
                                        <p:tav tm="0">
                                          <p:val>
                                            <p:strVal val="0-#ppt_h/2"/>
                                          </p:val>
                                        </p:tav>
                                        <p:tav tm="100000">
                                          <p:val>
                                            <p:strVal val="#ppt_y"/>
                                          </p:val>
                                        </p:tav>
                                      </p:tavLst>
                                    </p:anim>
                                  </p:childTnLst>
                                </p:cTn>
                              </p:par>
                              <p:par>
                                <p:cTn id="16" presetID="2" presetClass="entr" presetSubtype="12" decel="10000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750" fill="hold"/>
                                        <p:tgtEl>
                                          <p:spTgt spid="8"/>
                                        </p:tgtEl>
                                        <p:attrNameLst>
                                          <p:attrName>ppt_x</p:attrName>
                                        </p:attrNameLst>
                                      </p:cBhvr>
                                      <p:tavLst>
                                        <p:tav tm="0">
                                          <p:val>
                                            <p:strVal val="0-#ppt_w/2"/>
                                          </p:val>
                                        </p:tav>
                                        <p:tav tm="100000">
                                          <p:val>
                                            <p:strVal val="#ppt_x"/>
                                          </p:val>
                                        </p:tav>
                                      </p:tavLst>
                                    </p:anim>
                                    <p:anim calcmode="lin" valueType="num">
                                      <p:cBhvr additive="base">
                                        <p:cTn id="19" dur="75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750" fill="hold"/>
                                        <p:tgtEl>
                                          <p:spTgt spid="9"/>
                                        </p:tgtEl>
                                        <p:attrNameLst>
                                          <p:attrName>ppt_x</p:attrName>
                                        </p:attrNameLst>
                                      </p:cBhvr>
                                      <p:tavLst>
                                        <p:tav tm="0">
                                          <p:val>
                                            <p:strVal val="#ppt_x"/>
                                          </p:val>
                                        </p:tav>
                                        <p:tav tm="100000">
                                          <p:val>
                                            <p:strVal val="#ppt_x"/>
                                          </p:val>
                                        </p:tav>
                                      </p:tavLst>
                                    </p:anim>
                                    <p:anim calcmode="lin" valueType="num">
                                      <p:cBhvr additive="base">
                                        <p:cTn id="23" dur="750" fill="hold"/>
                                        <p:tgtEl>
                                          <p:spTgt spid="9"/>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4" decel="100000" fill="hold" grpId="0" nodeType="withEffect">
                                  <p:stCondLst>
                                    <p:cond delay="750"/>
                                  </p:stCondLst>
                                  <p:iterate type="wd">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15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4"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animBg="1">
        <p:tmplLst>
          <p:tmpl>
            <p:tnLst>
              <p:par>
                <p:cTn presetID="2" presetClass="entr" presetSubtype="9"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animBg="1">
        <p:tmplLst>
          <p:tmpl>
            <p:tnLst>
              <p:par>
                <p:cTn presetID="2" presetClass="entr" presetSubtype="12"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tmplLst>
          <p:tmpl>
            <p:tnLst>
              <p:par>
                <p:cTn presetID="2" presetClass="entr" presetSubtype="1"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tmplLst>
          <p:tmpl>
            <p:tnLst>
              <p:par>
                <p:cTn presetID="2" presetClass="entr" presetSubtype="3"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ullscreen Image &amp; 3 Icon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4" name="テキスト プレースホルダー 5"/>
          <p:cNvSpPr>
            <a:spLocks noGrp="1"/>
          </p:cNvSpPr>
          <p:nvPr>
            <p:ph type="body" sz="quarter" idx="11" hasCustomPrompt="1"/>
          </p:nvPr>
        </p:nvSpPr>
        <p:spPr>
          <a:xfrm>
            <a:off x="0" y="0"/>
            <a:ext cx="9144000" cy="10285413"/>
          </a:xfrm>
          <a:solidFill>
            <a:schemeClr val="accent1">
              <a:alpha val="70000"/>
            </a:schemeClr>
          </a:solidFill>
        </p:spPr>
        <p:txBody>
          <a:body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1078372" y="349200"/>
            <a:ext cx="6987257" cy="1281600"/>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 name="テキスト プレースホルダー 12"/>
          <p:cNvSpPr>
            <a:spLocks noGrp="1"/>
          </p:cNvSpPr>
          <p:nvPr>
            <p:ph type="body" sz="quarter" idx="15" hasCustomPrompt="1"/>
          </p:nvPr>
        </p:nvSpPr>
        <p:spPr>
          <a:xfrm>
            <a:off x="1932558" y="3196258"/>
            <a:ext cx="6133071" cy="1383302"/>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7" name="図プレースホルダー 25"/>
          <p:cNvSpPr>
            <a:spLocks noGrp="1"/>
          </p:cNvSpPr>
          <p:nvPr>
            <p:ph type="pic" sz="quarter" idx="16" hasCustomPrompt="1"/>
          </p:nvPr>
        </p:nvSpPr>
        <p:spPr>
          <a:xfrm>
            <a:off x="1190666" y="262066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8" name="テキスト プレースホルダー 12"/>
          <p:cNvSpPr>
            <a:spLocks noGrp="1"/>
          </p:cNvSpPr>
          <p:nvPr>
            <p:ph type="body" sz="quarter" idx="17" hasCustomPrompt="1"/>
          </p:nvPr>
        </p:nvSpPr>
        <p:spPr>
          <a:xfrm>
            <a:off x="1932558" y="2636245"/>
            <a:ext cx="6133072"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2" name="テキスト プレースホルダー 12"/>
          <p:cNvSpPr>
            <a:spLocks noGrp="1"/>
          </p:cNvSpPr>
          <p:nvPr>
            <p:ph type="body" sz="quarter" idx="18" hasCustomPrompt="1"/>
          </p:nvPr>
        </p:nvSpPr>
        <p:spPr>
          <a:xfrm>
            <a:off x="1932558" y="5233988"/>
            <a:ext cx="6133071" cy="1383302"/>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13" name="図プレースホルダー 25"/>
          <p:cNvSpPr>
            <a:spLocks noGrp="1"/>
          </p:cNvSpPr>
          <p:nvPr>
            <p:ph type="pic" sz="quarter" idx="19" hasCustomPrompt="1"/>
          </p:nvPr>
        </p:nvSpPr>
        <p:spPr>
          <a:xfrm>
            <a:off x="1190666" y="4658392"/>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4" name="テキスト プレースホルダー 12"/>
          <p:cNvSpPr>
            <a:spLocks noGrp="1"/>
          </p:cNvSpPr>
          <p:nvPr>
            <p:ph type="body" sz="quarter" idx="20" hasCustomPrompt="1"/>
          </p:nvPr>
        </p:nvSpPr>
        <p:spPr>
          <a:xfrm>
            <a:off x="1932558" y="4673975"/>
            <a:ext cx="6133072"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p:ph type="body" sz="quarter" idx="21" hasCustomPrompt="1"/>
          </p:nvPr>
        </p:nvSpPr>
        <p:spPr>
          <a:xfrm>
            <a:off x="1932557" y="7266664"/>
            <a:ext cx="6133071" cy="1383302"/>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16" name="図プレースホルダー 25"/>
          <p:cNvSpPr>
            <a:spLocks noGrp="1"/>
          </p:cNvSpPr>
          <p:nvPr>
            <p:ph type="pic" sz="quarter" idx="22" hasCustomPrompt="1"/>
          </p:nvPr>
        </p:nvSpPr>
        <p:spPr>
          <a:xfrm>
            <a:off x="1190665" y="6691068"/>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17" name="テキスト プレースホルダー 12"/>
          <p:cNvSpPr>
            <a:spLocks noGrp="1"/>
          </p:cNvSpPr>
          <p:nvPr>
            <p:ph type="body" sz="quarter" idx="23" hasCustomPrompt="1"/>
          </p:nvPr>
        </p:nvSpPr>
        <p:spPr>
          <a:xfrm>
            <a:off x="1932557" y="6706651"/>
            <a:ext cx="6133072"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24" hasCustomPrompt="1"/>
          </p:nvPr>
        </p:nvSpPr>
        <p:spPr>
          <a:xfrm>
            <a:off x="10440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9" name="テキスト プレースホルダー 5"/>
          <p:cNvSpPr>
            <a:spLocks noGrp="1"/>
          </p:cNvSpPr>
          <p:nvPr>
            <p:ph type="body" sz="quarter" idx="25" hasCustomPrompt="1"/>
          </p:nvPr>
        </p:nvSpPr>
        <p:spPr>
          <a:xfrm>
            <a:off x="9792000" y="8989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0" name="テキスト プレースホルダー 5"/>
          <p:cNvSpPr>
            <a:spLocks noGrp="1"/>
          </p:cNvSpPr>
          <p:nvPr>
            <p:ph type="body" sz="quarter" idx="26" hasCustomPrompt="1"/>
          </p:nvPr>
        </p:nvSpPr>
        <p:spPr>
          <a:xfrm>
            <a:off x="9144000" y="8341413"/>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1" name="テキスト プレースホルダー 5"/>
          <p:cNvSpPr>
            <a:spLocks noGrp="1"/>
          </p:cNvSpPr>
          <p:nvPr>
            <p:ph type="body" sz="quarter" idx="27" hasCustomPrompt="1"/>
          </p:nvPr>
        </p:nvSpPr>
        <p:spPr>
          <a:xfrm>
            <a:off x="9144000" y="9637413"/>
            <a:ext cx="648000" cy="648000"/>
          </a:xfrm>
          <a:solidFill>
            <a:schemeClr val="accent1">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50754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2" decel="100000" fill="hold" grpId="0" nodeType="withEffect">
                                  <p:stCondLst>
                                    <p:cond delay="25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750" fill="hold"/>
                                        <p:tgtEl>
                                          <p:spTgt spid="18"/>
                                        </p:tgtEl>
                                        <p:attrNameLst>
                                          <p:attrName>ppt_x</p:attrName>
                                        </p:attrNameLst>
                                      </p:cBhvr>
                                      <p:tavLst>
                                        <p:tav tm="0">
                                          <p:val>
                                            <p:strVal val="1+#ppt_w/2"/>
                                          </p:val>
                                        </p:tav>
                                        <p:tav tm="100000">
                                          <p:val>
                                            <p:strVal val="#ppt_x"/>
                                          </p:val>
                                        </p:tav>
                                      </p:tavLst>
                                    </p:anim>
                                    <p:anim calcmode="lin" valueType="num">
                                      <p:cBhvr additive="base">
                                        <p:cTn id="15" dur="75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25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750" fill="hold"/>
                                        <p:tgtEl>
                                          <p:spTgt spid="19"/>
                                        </p:tgtEl>
                                        <p:attrNameLst>
                                          <p:attrName>ppt_x</p:attrName>
                                        </p:attrNameLst>
                                      </p:cBhvr>
                                      <p:tavLst>
                                        <p:tav tm="0">
                                          <p:val>
                                            <p:strVal val="1+#ppt_w/2"/>
                                          </p:val>
                                        </p:tav>
                                        <p:tav tm="100000">
                                          <p:val>
                                            <p:strVal val="#ppt_x"/>
                                          </p:val>
                                        </p:tav>
                                      </p:tavLst>
                                    </p:anim>
                                    <p:anim calcmode="lin" valueType="num">
                                      <p:cBhvr additive="base">
                                        <p:cTn id="19" dur="75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750" fill="hold"/>
                                        <p:tgtEl>
                                          <p:spTgt spid="20"/>
                                        </p:tgtEl>
                                        <p:attrNameLst>
                                          <p:attrName>ppt_x</p:attrName>
                                        </p:attrNameLst>
                                      </p:cBhvr>
                                      <p:tavLst>
                                        <p:tav tm="0">
                                          <p:val>
                                            <p:strVal val="#ppt_x"/>
                                          </p:val>
                                        </p:tav>
                                        <p:tav tm="100000">
                                          <p:val>
                                            <p:strVal val="#ppt_x"/>
                                          </p:val>
                                        </p:tav>
                                      </p:tavLst>
                                    </p:anim>
                                    <p:anim calcmode="lin" valueType="num">
                                      <p:cBhvr additive="base">
                                        <p:cTn id="23" dur="750" fill="hold"/>
                                        <p:tgtEl>
                                          <p:spTgt spid="20"/>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1+#ppt_w/2"/>
                                          </p:val>
                                        </p:tav>
                                        <p:tav tm="100000">
                                          <p:val>
                                            <p:strVal val="#ppt_x"/>
                                          </p:val>
                                        </p:tav>
                                      </p:tavLst>
                                    </p:anim>
                                    <p:anim calcmode="lin" valueType="num">
                                      <p:cBhvr additive="base">
                                        <p:cTn id="27" dur="750" fill="hold"/>
                                        <p:tgtEl>
                                          <p:spTgt spid="21"/>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750"/>
                                  </p:stCondLst>
                                  <p:iterate type="wd">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2150"/>
                            </p:stCondLst>
                            <p:childTnLst>
                              <p:par>
                                <p:cTn id="33" presetID="49" presetClass="entr" presetSubtype="0" decel="10000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childTnLst>
                          </p:cTn>
                        </p:par>
                        <p:par>
                          <p:cTn id="39" fill="hold">
                            <p:stCondLst>
                              <p:cond delay="2650"/>
                            </p:stCondLst>
                            <p:childTnLst>
                              <p:par>
                                <p:cTn id="40" presetID="2" presetClass="entr" presetSubtype="4" decel="10000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150"/>
                            </p:stCondLst>
                            <p:childTnLst>
                              <p:par>
                                <p:cTn id="45" presetID="22" presetClass="entr" presetSubtype="8" fill="hold" grpId="0" nodeType="after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ipe(left)">
                                      <p:cBhvr>
                                        <p:cTn id="47" dur="500"/>
                                        <p:tgtEl>
                                          <p:spTgt spid="6">
                                            <p:txEl>
                                              <p:pRg st="0" end="0"/>
                                            </p:txEl>
                                          </p:spTgt>
                                        </p:tgtEl>
                                      </p:cBhvr>
                                    </p:animEffect>
                                  </p:childTnLst>
                                </p:cTn>
                              </p:par>
                            </p:childTnLst>
                          </p:cTn>
                        </p:par>
                        <p:par>
                          <p:cTn id="48" fill="hold">
                            <p:stCondLst>
                              <p:cond delay="36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4150"/>
                            </p:stCondLst>
                            <p:childTnLst>
                              <p:par>
                                <p:cTn id="56" presetID="2" presetClass="entr" presetSubtype="4" decel="100000"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 calcmode="lin" valueType="num">
                                      <p:cBhvr additive="base">
                                        <p:cTn id="5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650"/>
                            </p:stCondLst>
                            <p:childTnLst>
                              <p:par>
                                <p:cTn id="61" presetID="22" presetClass="entr" presetSubtype="8" fill="hold" grpId="0" nodeType="after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animEffect transition="in" filter="wipe(left)">
                                      <p:cBhvr>
                                        <p:cTn id="63" dur="500"/>
                                        <p:tgtEl>
                                          <p:spTgt spid="12">
                                            <p:txEl>
                                              <p:pRg st="0" end="0"/>
                                            </p:txEl>
                                          </p:spTgt>
                                        </p:tgtEl>
                                      </p:cBhvr>
                                    </p:animEffect>
                                  </p:childTnLst>
                                </p:cTn>
                              </p:par>
                            </p:childTnLst>
                          </p:cTn>
                        </p:par>
                        <p:par>
                          <p:cTn id="64" fill="hold">
                            <p:stCondLst>
                              <p:cond delay="5150"/>
                            </p:stCondLst>
                            <p:childTnLst>
                              <p:par>
                                <p:cTn id="65" presetID="49" presetClass="entr" presetSubtype="0" decel="10000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childTnLst>
                          </p:cTn>
                        </p:par>
                        <p:par>
                          <p:cTn id="71" fill="hold">
                            <p:stCondLst>
                              <p:cond delay="5650"/>
                            </p:stCondLst>
                            <p:childTnLst>
                              <p:par>
                                <p:cTn id="72" presetID="2" presetClass="entr" presetSubtype="4" decel="100000" fill="hold" grpId="0" nodeType="after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 calcmode="lin" valueType="num">
                                      <p:cBhvr additive="base">
                                        <p:cTn id="7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150"/>
                            </p:stCondLst>
                            <p:childTnLst>
                              <p:par>
                                <p:cTn id="77" presetID="22" presetClass="entr" presetSubtype="8" fill="hold" grpId="0" nodeType="afterEffect">
                                  <p:stCondLst>
                                    <p:cond delay="0"/>
                                  </p:stCondLst>
                                  <p:childTnLst>
                                    <p:set>
                                      <p:cBhvr>
                                        <p:cTn id="78" dur="1" fill="hold">
                                          <p:stCondLst>
                                            <p:cond delay="0"/>
                                          </p:stCondLst>
                                        </p:cTn>
                                        <p:tgtEl>
                                          <p:spTgt spid="15">
                                            <p:txEl>
                                              <p:pRg st="0" end="0"/>
                                            </p:txEl>
                                          </p:spTgt>
                                        </p:tgtEl>
                                        <p:attrNameLst>
                                          <p:attrName>style.visibility</p:attrName>
                                        </p:attrNameLst>
                                      </p:cBhvr>
                                      <p:to>
                                        <p:strVal val="visible"/>
                                      </p:to>
                                    </p:set>
                                    <p:animEffect transition="in" filter="wipe(left)">
                                      <p:cBhvr>
                                        <p:cTn id="7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4"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 presetClass="entr" presetSubtype="1" decel="100000" fill="hold" nodeType="withEffect">
                  <p:stCondLst>
                    <p:cond delay="7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tmplLst>
          <p:tmpl>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6"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tmplLst>
          <p:tmpl>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animBg="1">
        <p:tmplLst>
          <p:tmpl>
            <p:tnLst>
              <p:par>
                <p:cTn presetID="2" presetClass="entr" presetSubtype="3"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1+#ppt_w/2"/>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screen Image &amp; 2 Headings, Text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p:spPr>
        <p:txBody>
          <a:bodyPr/>
          <a:lstStyle>
            <a:lvl1pPr>
              <a:defRPr baseline="0"/>
            </a:lvl1pPr>
          </a:lstStyle>
          <a:p>
            <a:r>
              <a:rPr kumimoji="1" lang="en-US" altLang="ja-JP" dirty="0"/>
              <a:t>Add a full screen image</a:t>
            </a:r>
            <a:endParaRPr kumimoji="1" lang="ja-JP" altLang="en-US" dirty="0"/>
          </a:p>
        </p:txBody>
      </p:sp>
      <p:sp>
        <p:nvSpPr>
          <p:cNvPr id="4" name="テキスト プレースホルダー 5"/>
          <p:cNvSpPr>
            <a:spLocks noGrp="1"/>
          </p:cNvSpPr>
          <p:nvPr>
            <p:ph type="body" sz="quarter" idx="11" hasCustomPrompt="1"/>
          </p:nvPr>
        </p:nvSpPr>
        <p:spPr>
          <a:xfrm>
            <a:off x="0" y="5543550"/>
            <a:ext cx="18288000" cy="4741863"/>
          </a:xfrm>
          <a:solidFill>
            <a:schemeClr val="accent1">
              <a:alpha val="70000"/>
            </a:schemeClr>
          </a:solidFill>
        </p:spPr>
        <p:txBody>
          <a:body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648000" y="6191550"/>
            <a:ext cx="7995938" cy="3328987"/>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24" hasCustomPrompt="1"/>
          </p:nvPr>
        </p:nvSpPr>
        <p:spPr>
          <a:xfrm>
            <a:off x="1296000" y="4895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19" name="テキスト プレースホルダー 5"/>
          <p:cNvSpPr>
            <a:spLocks noGrp="1"/>
          </p:cNvSpPr>
          <p:nvPr>
            <p:ph type="body" sz="quarter" idx="25" hasCustomPrompt="1"/>
          </p:nvPr>
        </p:nvSpPr>
        <p:spPr>
          <a:xfrm>
            <a:off x="648000" y="4247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0" name="テキスト プレースホルダー 5"/>
          <p:cNvSpPr>
            <a:spLocks noGrp="1"/>
          </p:cNvSpPr>
          <p:nvPr>
            <p:ph type="body" sz="quarter" idx="26" hasCustomPrompt="1"/>
          </p:nvPr>
        </p:nvSpPr>
        <p:spPr>
          <a:xfrm>
            <a:off x="0" y="3599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1" name="テキスト プレースホルダー 5"/>
          <p:cNvSpPr>
            <a:spLocks noGrp="1"/>
          </p:cNvSpPr>
          <p:nvPr>
            <p:ph type="body" sz="quarter" idx="27" hasCustomPrompt="1"/>
          </p:nvPr>
        </p:nvSpPr>
        <p:spPr>
          <a:xfrm>
            <a:off x="0" y="4895550"/>
            <a:ext cx="648000" cy="648000"/>
          </a:xfrm>
          <a:solidFill>
            <a:schemeClr val="accent1">
              <a:alpha val="70000"/>
            </a:schemeClr>
          </a:solidFill>
        </p:spPr>
        <p:txBody>
          <a:bodyPr/>
          <a:lstStyle/>
          <a:p>
            <a:pPr lvl="0"/>
            <a:r>
              <a:rPr kumimoji="1" lang="en-US" altLang="ja-JP" dirty="0"/>
              <a:t> </a:t>
            </a:r>
            <a:endParaRPr kumimoji="1" lang="ja-JP" altLang="en-US" dirty="0"/>
          </a:p>
        </p:txBody>
      </p:sp>
      <p:sp>
        <p:nvSpPr>
          <p:cNvPr id="22" name="テキスト プレースホルダー 12"/>
          <p:cNvSpPr>
            <a:spLocks noGrp="1"/>
          </p:cNvSpPr>
          <p:nvPr>
            <p:ph type="body" sz="quarter" idx="15" hasCustomPrompt="1"/>
          </p:nvPr>
        </p:nvSpPr>
        <p:spPr>
          <a:xfrm>
            <a:off x="9144000" y="6751563"/>
            <a:ext cx="7972425" cy="1040187"/>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23" name="テキスト プレースホルダー 12"/>
          <p:cNvSpPr>
            <a:spLocks noGrp="1"/>
          </p:cNvSpPr>
          <p:nvPr>
            <p:ph type="body" sz="quarter" idx="17" hasCustomPrompt="1"/>
          </p:nvPr>
        </p:nvSpPr>
        <p:spPr>
          <a:xfrm>
            <a:off x="9144000" y="6191550"/>
            <a:ext cx="7972426"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4" name="テキスト プレースホルダー 12"/>
          <p:cNvSpPr>
            <a:spLocks noGrp="1"/>
          </p:cNvSpPr>
          <p:nvPr>
            <p:ph type="body" sz="quarter" idx="28" hasCustomPrompt="1"/>
          </p:nvPr>
        </p:nvSpPr>
        <p:spPr>
          <a:xfrm>
            <a:off x="9144000" y="8480350"/>
            <a:ext cx="7972425" cy="1040187"/>
          </a:xfrm>
        </p:spPr>
        <p:txBody>
          <a:bodyPr>
            <a:normAutofit/>
          </a:bodyPr>
          <a:lstStyle>
            <a:lvl1pPr marL="0" indent="0" algn="l">
              <a:spcBef>
                <a:spcPts val="1200"/>
              </a:spcBef>
              <a:buFont typeface="Wingdings" panose="05000000000000000000" pitchFamily="2" charset="2"/>
              <a:buNone/>
              <a:defRPr sz="2000" baseline="0">
                <a:solidFill>
                  <a:schemeClr val="bg1"/>
                </a:solidFill>
              </a:defRPr>
            </a:lvl1pPr>
          </a:lstStyle>
          <a:p>
            <a:pPr lvl="0"/>
            <a:r>
              <a:rPr kumimoji="1" lang="en-US" altLang="ja-JP" dirty="0"/>
              <a:t>Text goes here</a:t>
            </a:r>
            <a:endParaRPr kumimoji="1" lang="ja-JP" altLang="en-US" dirty="0"/>
          </a:p>
        </p:txBody>
      </p:sp>
      <p:sp>
        <p:nvSpPr>
          <p:cNvPr id="25" name="テキスト プレースホルダー 12"/>
          <p:cNvSpPr>
            <a:spLocks noGrp="1"/>
          </p:cNvSpPr>
          <p:nvPr>
            <p:ph type="body" sz="quarter" idx="29" hasCustomPrompt="1"/>
          </p:nvPr>
        </p:nvSpPr>
        <p:spPr>
          <a:xfrm>
            <a:off x="9144000" y="7920337"/>
            <a:ext cx="7972426" cy="614417"/>
          </a:xfrm>
        </p:spPr>
        <p:txBody>
          <a:bodyPr anchor="ctr">
            <a:noAutofit/>
          </a:bodyPr>
          <a:lstStyle>
            <a:lvl1pPr algn="l">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1268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2" decel="100000" fill="hold" grpId="0" nodeType="withEffect">
                                  <p:stCondLst>
                                    <p:cond delay="25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750" fill="hold"/>
                                        <p:tgtEl>
                                          <p:spTgt spid="18"/>
                                        </p:tgtEl>
                                        <p:attrNameLst>
                                          <p:attrName>ppt_x</p:attrName>
                                        </p:attrNameLst>
                                      </p:cBhvr>
                                      <p:tavLst>
                                        <p:tav tm="0">
                                          <p:val>
                                            <p:strVal val="1+#ppt_w/2"/>
                                          </p:val>
                                        </p:tav>
                                        <p:tav tm="100000">
                                          <p:val>
                                            <p:strVal val="#ppt_x"/>
                                          </p:val>
                                        </p:tav>
                                      </p:tavLst>
                                    </p:anim>
                                    <p:anim calcmode="lin" valueType="num">
                                      <p:cBhvr additive="base">
                                        <p:cTn id="15" dur="75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25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750" fill="hold"/>
                                        <p:tgtEl>
                                          <p:spTgt spid="19"/>
                                        </p:tgtEl>
                                        <p:attrNameLst>
                                          <p:attrName>ppt_x</p:attrName>
                                        </p:attrNameLst>
                                      </p:cBhvr>
                                      <p:tavLst>
                                        <p:tav tm="0">
                                          <p:val>
                                            <p:strVal val="1+#ppt_w/2"/>
                                          </p:val>
                                        </p:tav>
                                        <p:tav tm="100000">
                                          <p:val>
                                            <p:strVal val="#ppt_x"/>
                                          </p:val>
                                        </p:tav>
                                      </p:tavLst>
                                    </p:anim>
                                    <p:anim calcmode="lin" valueType="num">
                                      <p:cBhvr additive="base">
                                        <p:cTn id="19" dur="75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750" fill="hold"/>
                                        <p:tgtEl>
                                          <p:spTgt spid="20"/>
                                        </p:tgtEl>
                                        <p:attrNameLst>
                                          <p:attrName>ppt_x</p:attrName>
                                        </p:attrNameLst>
                                      </p:cBhvr>
                                      <p:tavLst>
                                        <p:tav tm="0">
                                          <p:val>
                                            <p:strVal val="#ppt_x"/>
                                          </p:val>
                                        </p:tav>
                                        <p:tav tm="100000">
                                          <p:val>
                                            <p:strVal val="#ppt_x"/>
                                          </p:val>
                                        </p:tav>
                                      </p:tavLst>
                                    </p:anim>
                                    <p:anim calcmode="lin" valueType="num">
                                      <p:cBhvr additive="base">
                                        <p:cTn id="23" dur="750" fill="hold"/>
                                        <p:tgtEl>
                                          <p:spTgt spid="20"/>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1+#ppt_w/2"/>
                                          </p:val>
                                        </p:tav>
                                        <p:tav tm="100000">
                                          <p:val>
                                            <p:strVal val="#ppt_x"/>
                                          </p:val>
                                        </p:tav>
                                      </p:tavLst>
                                    </p:anim>
                                    <p:anim calcmode="lin" valueType="num">
                                      <p:cBhvr additive="base">
                                        <p:cTn id="27" dur="750" fill="hold"/>
                                        <p:tgtEl>
                                          <p:spTgt spid="21"/>
                                        </p:tgtEl>
                                        <p:attrNameLst>
                                          <p:attrName>ppt_y</p:attrName>
                                        </p:attrNameLst>
                                      </p:cBhvr>
                                      <p:tavLst>
                                        <p:tav tm="0">
                                          <p:val>
                                            <p:strVal val="0-#ppt_h/2"/>
                                          </p:val>
                                        </p:tav>
                                        <p:tav tm="100000">
                                          <p:val>
                                            <p:strVal val="#ppt_y"/>
                                          </p:val>
                                        </p:tav>
                                      </p:tavLst>
                                    </p:anim>
                                  </p:childTnLst>
                                </p:cTn>
                              </p:par>
                              <p:par>
                                <p:cTn id="28" presetID="2" presetClass="entr" presetSubtype="4" decel="100000" fill="hold" grpId="0" nodeType="withEffect">
                                  <p:stCondLst>
                                    <p:cond delay="750"/>
                                  </p:stCondLst>
                                  <p:iterate type="wd">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150"/>
                            </p:stCondLst>
                            <p:childTnLst>
                              <p:par>
                                <p:cTn id="33" presetID="2" presetClass="entr" presetSubtype="2" decel="100000" fill="hold" grpId="0" nodeType="after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 calcmode="lin" valueType="num">
                                      <p:cBhvr additive="base">
                                        <p:cTn id="35"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650"/>
                            </p:stCondLst>
                            <p:childTnLst>
                              <p:par>
                                <p:cTn id="38" presetID="22" presetClass="entr" presetSubtype="8" fill="hold" grpId="0" nodeType="after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Effect transition="in" filter="wipe(left)">
                                      <p:cBhvr>
                                        <p:cTn id="40" dur="500"/>
                                        <p:tgtEl>
                                          <p:spTgt spid="22">
                                            <p:txEl>
                                              <p:pRg st="0" end="0"/>
                                            </p:txEl>
                                          </p:spTgt>
                                        </p:tgtEl>
                                      </p:cBhvr>
                                    </p:animEffect>
                                  </p:childTnLst>
                                </p:cTn>
                              </p:par>
                            </p:childTnLst>
                          </p:cTn>
                        </p:par>
                        <p:par>
                          <p:cTn id="41" fill="hold">
                            <p:stCondLst>
                              <p:cond delay="3150"/>
                            </p:stCondLst>
                            <p:childTnLst>
                              <p:par>
                                <p:cTn id="42" presetID="2" presetClass="entr" presetSubtype="2" decel="100000" fill="hold" grpId="0" nodeType="afterEffect">
                                  <p:stCondLst>
                                    <p:cond delay="0"/>
                                  </p:stCondLst>
                                  <p:childTnLst>
                                    <p:set>
                                      <p:cBhvr>
                                        <p:cTn id="43" dur="1" fill="hold">
                                          <p:stCondLst>
                                            <p:cond delay="0"/>
                                          </p:stCondLst>
                                        </p:cTn>
                                        <p:tgtEl>
                                          <p:spTgt spid="25">
                                            <p:txEl>
                                              <p:pRg st="0" end="0"/>
                                            </p:txEl>
                                          </p:spTgt>
                                        </p:tgtEl>
                                        <p:attrNameLst>
                                          <p:attrName>style.visibility</p:attrName>
                                        </p:attrNameLst>
                                      </p:cBhvr>
                                      <p:to>
                                        <p:strVal val="visible"/>
                                      </p:to>
                                    </p:set>
                                    <p:anim calcmode="lin" valueType="num">
                                      <p:cBhvr additive="base">
                                        <p:cTn id="44"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3650"/>
                            </p:stCondLst>
                            <p:childTnLst>
                              <p:par>
                                <p:cTn id="47" presetID="22" presetClass="entr" presetSubtype="8" fill="hold" grpId="0" nodeType="after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wipe(left)">
                                      <p:cBhvr>
                                        <p:cTn id="49"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4"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 presetClass="entr" presetSubtype="4" decel="100000" fill="hold" nodeType="withEffect">
                  <p:stCondLst>
                    <p:cond delay="7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18" grpId="0" animBg="1">
        <p:tmplLst>
          <p:tmpl>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6"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tmplLst>
          <p:tmpl>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animBg="1">
        <p:tmplLst>
          <p:tmpl>
            <p:tnLst>
              <p:par>
                <p:cTn presetID="2" presetClass="entr" presetSubtype="3"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1+#ppt_w/2"/>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screen Image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0"/>
            <a:ext cx="18288000" cy="10285413"/>
          </a:xfrm>
          <a:solidFill>
            <a:schemeClr val="accent1">
              <a:lumMod val="20000"/>
              <a:lumOff val="80000"/>
            </a:schemeClr>
          </a:solidFill>
        </p:spPr>
        <p:txBody>
          <a:bodyPr/>
          <a:lstStyle>
            <a:lvl1pPr>
              <a:defRPr baseline="0"/>
            </a:lvl1pPr>
          </a:lstStyle>
          <a:p>
            <a:r>
              <a:rPr kumimoji="1" lang="en-US" altLang="ja-JP" dirty="0"/>
              <a:t>Add a full screen image</a:t>
            </a:r>
            <a:endParaRPr kumimoji="1" lang="ja-JP" altLang="en-US" dirty="0"/>
          </a:p>
        </p:txBody>
      </p:sp>
      <p:sp>
        <p:nvSpPr>
          <p:cNvPr id="13" name="テキスト プレースホルダー 12"/>
          <p:cNvSpPr>
            <a:spLocks noGrp="1"/>
          </p:cNvSpPr>
          <p:nvPr>
            <p:ph type="body" sz="quarter" idx="14" hasCustomPrompt="1"/>
          </p:nvPr>
        </p:nvSpPr>
        <p:spPr>
          <a:xfrm>
            <a:off x="831206" y="757239"/>
            <a:ext cx="16625588" cy="2786062"/>
          </a:xfrm>
        </p:spPr>
        <p:txBody>
          <a:bodyPr anchor="ctr">
            <a:noAutofit/>
          </a:bodyPr>
          <a:lstStyle>
            <a:lvl1pPr algn="ctr">
              <a:lnSpc>
                <a:spcPct val="100000"/>
              </a:lnSpc>
              <a:spcBef>
                <a:spcPts val="0"/>
              </a:spcBef>
              <a:defRPr sz="5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04092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12" decel="100000" fill="hold" grpId="0" nodeType="withEffect">
                                  <p:stCondLst>
                                    <p:cond delay="750"/>
                                  </p:stCondLst>
                                  <p:iterate type="wd">
                                    <p:tmPct val="10000"/>
                                  </p:iterate>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additive="base">
                                        <p:cTn id="10" dur="75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1" dur="75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build="p">
        <p:tmplLst>
          <p:tmpl lvl="1">
            <p:tnLst>
              <p:par>
                <p:cTn presetID="2" presetClass="entr" presetSubtype="12" decel="100000" fill="hold" nodeType="withEffect">
                  <p:stCondLst>
                    <p:cond delay="75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0-#ppt_w/2"/>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Contact Us">
    <p:bg>
      <p:bgPr>
        <a:solidFill>
          <a:schemeClr val="accent1"/>
        </a:solidFill>
        <a:effectLst/>
      </p:bgPr>
    </p:bg>
    <p:spTree>
      <p:nvGrpSpPr>
        <p:cNvPr id="1" name=""/>
        <p:cNvGrpSpPr/>
        <p:nvPr/>
      </p:nvGrpSpPr>
      <p:grpSpPr>
        <a:xfrm>
          <a:off x="0" y="0"/>
          <a:ext cx="0" cy="0"/>
          <a:chOff x="0" y="0"/>
          <a:chExt cx="0" cy="0"/>
        </a:xfrm>
      </p:grpSpPr>
      <p:sp>
        <p:nvSpPr>
          <p:cNvPr id="3" name="図プレースホルダー 6"/>
          <p:cNvSpPr>
            <a:spLocks noGrp="1"/>
          </p:cNvSpPr>
          <p:nvPr>
            <p:ph type="pic" sz="quarter" idx="12" hasCustomPrompt="1"/>
          </p:nvPr>
        </p:nvSpPr>
        <p:spPr>
          <a:xfrm>
            <a:off x="3300413" y="2655321"/>
            <a:ext cx="4973183" cy="4973183"/>
          </a:xfrm>
          <a:solidFill>
            <a:schemeClr val="bg1"/>
          </a:solidFill>
          <a:ln w="57150">
            <a:solidFill>
              <a:schemeClr val="bg1"/>
            </a:solidFill>
          </a:ln>
          <a:effectLst>
            <a:outerShdw sx="102000" sy="102000" algn="ctr" rotWithShape="0">
              <a:prstClr val="black">
                <a:alpha val="15000"/>
              </a:prstClr>
            </a:outerShdw>
          </a:effectLst>
        </p:spPr>
        <p:txBody>
          <a:bodyPr>
            <a:normAutofit/>
          </a:bodyPr>
          <a:lstStyle>
            <a:lvl1pPr>
              <a:defRPr sz="2000" baseline="0"/>
            </a:lvl1pPr>
          </a:lstStyle>
          <a:p>
            <a:r>
              <a:rPr kumimoji="1" lang="en-US" altLang="ja-JP" dirty="0"/>
              <a:t>Insert an image</a:t>
            </a:r>
            <a:endParaRPr kumimoji="1" lang="ja-JP" altLang="en-US" dirty="0"/>
          </a:p>
        </p:txBody>
      </p:sp>
      <p:sp>
        <p:nvSpPr>
          <p:cNvPr id="4" name="テキスト プレースホルダー 12"/>
          <p:cNvSpPr>
            <a:spLocks noGrp="1"/>
          </p:cNvSpPr>
          <p:nvPr>
            <p:ph type="body" sz="quarter" idx="13" hasCustomPrompt="1"/>
          </p:nvPr>
        </p:nvSpPr>
        <p:spPr>
          <a:xfrm>
            <a:off x="8572499" y="2655321"/>
            <a:ext cx="7339693" cy="779689"/>
          </a:xfrm>
        </p:spPr>
        <p:txBody>
          <a:bodyPr anchor="b">
            <a:noAutofit/>
          </a:bodyPr>
          <a:lstStyle>
            <a:lvl1pPr algn="l">
              <a:lnSpc>
                <a:spcPct val="100000"/>
              </a:lnSpc>
              <a:spcBef>
                <a:spcPts val="0"/>
              </a:spcBef>
              <a:defRPr sz="4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 name="テキスト プレースホルダー 12"/>
          <p:cNvSpPr>
            <a:spLocks noGrp="1"/>
          </p:cNvSpPr>
          <p:nvPr>
            <p:ph type="body" sz="quarter" idx="14" hasCustomPrompt="1"/>
          </p:nvPr>
        </p:nvSpPr>
        <p:spPr>
          <a:xfrm>
            <a:off x="9519048" y="3754891"/>
            <a:ext cx="6400802" cy="987425"/>
          </a:xfrm>
        </p:spPr>
        <p:txBody>
          <a:bodyPr anchor="ctr">
            <a:normAutofit/>
          </a:bodyPr>
          <a:lstStyle>
            <a:lvl1pPr algn="l">
              <a:spcBef>
                <a:spcPts val="1200"/>
              </a:spcBef>
              <a:defRPr sz="2000" baseline="0">
                <a:solidFill>
                  <a:schemeClr val="bg1"/>
                </a:solidFill>
              </a:defRPr>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5" hasCustomPrompt="1"/>
          </p:nvPr>
        </p:nvSpPr>
        <p:spPr>
          <a:xfrm>
            <a:off x="8572499" y="5686425"/>
            <a:ext cx="7347351" cy="1942079"/>
          </a:xfrm>
        </p:spPr>
        <p:txBody>
          <a:bodyPr anchor="b">
            <a:normAutofit/>
          </a:bodyPr>
          <a:lstStyle>
            <a:lvl1pPr marL="342900" indent="-342900" algn="l">
              <a:spcBef>
                <a:spcPts val="0"/>
              </a:spcBef>
              <a:buFont typeface="Wingdings" panose="05000000000000000000" pitchFamily="2" charset="2"/>
              <a:buChar char="n"/>
              <a:defRPr sz="2000" baseline="0">
                <a:solidFill>
                  <a:schemeClr val="bg1"/>
                </a:solidFill>
              </a:defRPr>
            </a:lvl1pPr>
          </a:lstStyle>
          <a:p>
            <a:pPr lvl="0"/>
            <a:r>
              <a:rPr kumimoji="1" lang="en-US" altLang="ja-JP" dirty="0"/>
              <a:t>Text goes here</a:t>
            </a:r>
            <a:endParaRPr kumimoji="1" lang="ja-JP" altLang="en-US" dirty="0"/>
          </a:p>
        </p:txBody>
      </p:sp>
      <p:sp>
        <p:nvSpPr>
          <p:cNvPr id="7" name="図プレースホルダー 25"/>
          <p:cNvSpPr>
            <a:spLocks noGrp="1"/>
          </p:cNvSpPr>
          <p:nvPr>
            <p:ph type="pic" sz="quarter" idx="16" hasCustomPrompt="1"/>
          </p:nvPr>
        </p:nvSpPr>
        <p:spPr>
          <a:xfrm>
            <a:off x="8572499" y="3819186"/>
            <a:ext cx="858836" cy="858836"/>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188718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1"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ppt_x"/>
                                          </p:val>
                                        </p:tav>
                                        <p:tav tm="100000">
                                          <p:val>
                                            <p:strVal val="#ppt_x"/>
                                          </p:val>
                                        </p:tav>
                                      </p:tavLst>
                                    </p:anim>
                                    <p:anim calcmode="lin" valueType="num">
                                      <p:cBhvr additive="base">
                                        <p:cTn id="17" dur="10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9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400"/>
                            </p:stCondLst>
                            <p:childTnLst>
                              <p:par>
                                <p:cTn id="23" presetID="10" presetClass="entr" presetSubtype="0"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1+#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Lst>
      </p:bldP>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Simple">
    <p:bg>
      <p:bgPr>
        <a:solidFill>
          <a:schemeClr val="accent1"/>
        </a:solidFill>
        <a:effectLst/>
      </p:bgPr>
    </p:bg>
    <p:spTree>
      <p:nvGrpSpPr>
        <p:cNvPr id="1" name=""/>
        <p:cNvGrpSpPr/>
        <p:nvPr/>
      </p:nvGrpSpPr>
      <p:grpSpPr>
        <a:xfrm>
          <a:off x="0" y="0"/>
          <a:ext cx="0" cy="0"/>
          <a:chOff x="0" y="0"/>
          <a:chExt cx="0" cy="0"/>
        </a:xfrm>
      </p:grpSpPr>
      <p:sp>
        <p:nvSpPr>
          <p:cNvPr id="12" name="テキスト プレースホルダー 12"/>
          <p:cNvSpPr>
            <a:spLocks noGrp="1"/>
          </p:cNvSpPr>
          <p:nvPr userDrawn="1">
            <p:ph type="body" sz="quarter" idx="13" hasCustomPrompt="1"/>
          </p:nvPr>
        </p:nvSpPr>
        <p:spPr>
          <a:xfrm>
            <a:off x="5840438" y="4394881"/>
            <a:ext cx="6607123" cy="747032"/>
          </a:xfrm>
        </p:spPr>
        <p:txBody>
          <a:bodyPr anchor="t">
            <a:noAutofit/>
          </a:bodyPr>
          <a:lstStyle>
            <a:lvl1pPr algn="ctr">
              <a:lnSpc>
                <a:spcPct val="100000"/>
              </a:lnSpc>
              <a:spcBef>
                <a:spcPts val="0"/>
              </a:spcBef>
              <a:defRPr sz="36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userDrawn="1">
            <p:ph type="body" sz="quarter" idx="12" hasCustomPrompt="1"/>
          </p:nvPr>
        </p:nvSpPr>
        <p:spPr>
          <a:xfrm>
            <a:off x="5840438" y="5141912"/>
            <a:ext cx="6607123" cy="2012497"/>
          </a:xfrm>
        </p:spPr>
        <p:txBody>
          <a:bodyPr anchor="t">
            <a:normAutofit/>
          </a:bodyPr>
          <a:lstStyle>
            <a:lvl1pPr algn="ctr">
              <a:spcBef>
                <a:spcPts val="0"/>
              </a:spcBef>
              <a:defRPr sz="2000" baseline="0">
                <a:solidFill>
                  <a:schemeClr val="bg1"/>
                </a:solidFill>
              </a:defRPr>
            </a:lvl1pPr>
          </a:lstStyle>
          <a:p>
            <a:pPr lvl="0"/>
            <a:r>
              <a:rPr kumimoji="1" lang="en-US" altLang="ja-JP" dirty="0"/>
              <a:t>Text goes here</a:t>
            </a:r>
            <a:endParaRPr kumimoji="1" lang="ja-JP" altLang="en-US" dirty="0"/>
          </a:p>
        </p:txBody>
      </p:sp>
      <p:sp>
        <p:nvSpPr>
          <p:cNvPr id="8" name="図プレースホルダー 25"/>
          <p:cNvSpPr>
            <a:spLocks noGrp="1"/>
          </p:cNvSpPr>
          <p:nvPr>
            <p:ph type="pic" sz="quarter" idx="14" hasCustomPrompt="1"/>
          </p:nvPr>
        </p:nvSpPr>
        <p:spPr>
          <a:xfrm>
            <a:off x="8524377" y="2908981"/>
            <a:ext cx="1239243" cy="1239243"/>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336486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500"/>
                                  </p:stCondLst>
                                  <p:iterate type="wd">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10" presetClass="entr" presetSubtype="0" fill="hold" grpId="0" nodeType="after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2" decel="100000" fill="hold" nodeType="withEffect">
                  <p:stCondLst>
                    <p:cond delay="50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8" grpId="0"/>
    </p:bldLst>
  </p:timing>
  <p:extLst mod="1">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Heading &amp; Text">
    <p:bg>
      <p:bgPr>
        <a:solidFill>
          <a:schemeClr val="accent1"/>
        </a:solidFill>
        <a:effectLst/>
      </p:bgPr>
    </p:bg>
    <p:spTree>
      <p:nvGrpSpPr>
        <p:cNvPr id="1" name=""/>
        <p:cNvGrpSpPr/>
        <p:nvPr/>
      </p:nvGrpSpPr>
      <p:grpSpPr>
        <a:xfrm>
          <a:off x="0" y="0"/>
          <a:ext cx="0" cy="0"/>
          <a:chOff x="0" y="0"/>
          <a:chExt cx="0" cy="0"/>
        </a:xfrm>
      </p:grpSpPr>
      <p:sp>
        <p:nvSpPr>
          <p:cNvPr id="12" name="テキスト プレースホルダー 12"/>
          <p:cNvSpPr>
            <a:spLocks noGrp="1"/>
          </p:cNvSpPr>
          <p:nvPr userDrawn="1">
            <p:ph type="body" sz="quarter" idx="13" hasCustomPrompt="1"/>
          </p:nvPr>
        </p:nvSpPr>
        <p:spPr>
          <a:xfrm>
            <a:off x="2547257" y="1582057"/>
            <a:ext cx="13193486" cy="3198132"/>
          </a:xfrm>
        </p:spPr>
        <p:txBody>
          <a:bodyPr anchor="b">
            <a:noAutofit/>
          </a:bodyPr>
          <a:lstStyle>
            <a:lvl1pPr algn="ctr">
              <a:lnSpc>
                <a:spcPct val="100000"/>
              </a:lnSpc>
              <a:spcBef>
                <a:spcPts val="0"/>
              </a:spcBef>
              <a:defRPr sz="60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userDrawn="1">
            <p:ph type="body" sz="quarter" idx="12" hasCustomPrompt="1"/>
          </p:nvPr>
        </p:nvSpPr>
        <p:spPr>
          <a:xfrm>
            <a:off x="9286020" y="5141913"/>
            <a:ext cx="7347351" cy="4581526"/>
          </a:xfrm>
        </p:spPr>
        <p:txBody>
          <a:bodyPr anchor="t">
            <a:normAutofit/>
          </a:bodyPr>
          <a:lstStyle>
            <a:lvl1pPr algn="l">
              <a:spcBef>
                <a:spcPts val="1200"/>
              </a:spcBef>
              <a:defRPr sz="2000" baseline="0">
                <a:solidFill>
                  <a:schemeClr val="bg1"/>
                </a:solidFill>
              </a:defRPr>
            </a:lvl1pPr>
          </a:lstStyle>
          <a:p>
            <a:pPr lvl="0"/>
            <a:r>
              <a:rPr kumimoji="1" lang="en-US" altLang="ja-JP" dirty="0"/>
              <a:t>Text goes here</a:t>
            </a:r>
            <a:endParaRPr kumimoji="1" lang="ja-JP" altLang="en-US" dirty="0"/>
          </a:p>
        </p:txBody>
      </p:sp>
      <p:sp>
        <p:nvSpPr>
          <p:cNvPr id="2" name="正方形/長方形 1"/>
          <p:cNvSpPr/>
          <p:nvPr userDrawn="1"/>
        </p:nvSpPr>
        <p:spPr>
          <a:xfrm>
            <a:off x="8496000" y="5299325"/>
            <a:ext cx="648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7848000" y="5985049"/>
            <a:ext cx="648000"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755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wd">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 presetClass="entr" presetSubtype="3"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9" decel="10000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1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 grpId="0" animBg="1"/>
      <p:bldP spid="6" grpId="0" animBg="1"/>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chemeClr val="accent1"/>
        </a:solidFill>
        <a:effectLst/>
      </p:bgPr>
    </p:bg>
    <p:spTree>
      <p:nvGrpSpPr>
        <p:cNvPr id="1" name=""/>
        <p:cNvGrpSpPr/>
        <p:nvPr/>
      </p:nvGrpSpPr>
      <p:grpSpPr>
        <a:xfrm>
          <a:off x="0" y="0"/>
          <a:ext cx="0" cy="0"/>
          <a:chOff x="0" y="0"/>
          <a:chExt cx="0" cy="0"/>
        </a:xfrm>
      </p:grpSpPr>
      <p:sp>
        <p:nvSpPr>
          <p:cNvPr id="12" name="テキスト プレースホルダー 12"/>
          <p:cNvSpPr>
            <a:spLocks noGrp="1"/>
          </p:cNvSpPr>
          <p:nvPr userDrawn="1">
            <p:ph type="body" sz="quarter" idx="13" hasCustomPrompt="1"/>
          </p:nvPr>
        </p:nvSpPr>
        <p:spPr>
          <a:xfrm>
            <a:off x="2332434" y="3274899"/>
            <a:ext cx="13623132" cy="3735614"/>
          </a:xfrm>
        </p:spPr>
        <p:txBody>
          <a:bodyPr anchor="ctr">
            <a:noAutofit/>
          </a:bodyPr>
          <a:lstStyle>
            <a:lvl1pPr algn="ctr">
              <a:lnSpc>
                <a:spcPct val="100000"/>
              </a:lnSpc>
              <a:spcBef>
                <a:spcPts val="0"/>
              </a:spcBef>
              <a:defRPr sz="4000" baseline="0">
                <a:solidFill>
                  <a:schemeClr val="bg1"/>
                </a:solidFill>
                <a:latin typeface="+mn-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00588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5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2" presetClass="entr" presetSubtype="4" fill="hold" nodeType="afterEffect">
                  <p:stCondLst>
                    <p:cond delay="0"/>
                  </p:stCondLst>
                  <p:iterate type="lt">
                    <p:tmPct val="5000"/>
                  </p:iterate>
                  <p:childTnLst>
                    <p:set>
                      <p:cBhvr>
                        <p:cTn dur="1" fill="hold">
                          <p:stCondLst>
                            <p:cond delay="0"/>
                          </p:stCondLst>
                        </p:cTn>
                        <p:tgtEl>
                          <p:spTgt spid="12"/>
                        </p:tgtEl>
                        <p:attrNameLst>
                          <p:attrName>style.visibility</p:attrName>
                        </p:attrNameLst>
                      </p:cBhvr>
                      <p:to>
                        <p:strVal val="visible"/>
                      </p:to>
                    </p:set>
                    <p:animEffect transition="in" filter="wipe(down)">
                      <p:cBhvr>
                        <p:cTn dur="500"/>
                        <p:tgtEl>
                          <p:spTgt spid="12"/>
                        </p:tgtEl>
                      </p:cBhvr>
                    </p:animEffect>
                  </p:childTnLst>
                </p:cTn>
              </p:par>
            </p:tnLst>
          </p:tmpl>
        </p:tmplLst>
      </p:bldP>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cons, Headings &amp;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nvPr>
        </p:nvSpPr>
        <p:spPr>
          <a:xfrm>
            <a:off x="2208260" y="3398016"/>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nvPr>
        </p:nvSpPr>
        <p:spPr>
          <a:xfrm>
            <a:off x="2208260" y="2408695"/>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7" name="正方形/長方形 6"/>
          <p:cNvSpPr/>
          <p:nvPr userDrawn="1"/>
        </p:nvSpPr>
        <p:spPr>
          <a:xfrm>
            <a:off x="2319211" y="3173861"/>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4"/>
          <p:cNvSpPr/>
          <p:nvPr userDrawn="1"/>
        </p:nvSpPr>
        <p:spPr>
          <a:xfrm>
            <a:off x="887843" y="2604788"/>
            <a:ext cx="1136515" cy="1138145"/>
          </a:xfrm>
          <a:prstGeom prst="rect">
            <a:avLst/>
          </a:pr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25"/>
          <p:cNvSpPr>
            <a:spLocks noGrp="1"/>
          </p:cNvSpPr>
          <p:nvPr>
            <p:ph type="pic" sz="quarter" idx="14" hasCustomPrompt="1"/>
          </p:nvPr>
        </p:nvSpPr>
        <p:spPr>
          <a:xfrm>
            <a:off x="1141100" y="285886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0" name="テキスト プレースホルダー 12"/>
          <p:cNvSpPr>
            <a:spLocks noGrp="1"/>
          </p:cNvSpPr>
          <p:nvPr>
            <p:ph type="body" sz="quarter" idx="15" hasCustomPrompt="1"/>
          </p:nvPr>
        </p:nvSpPr>
        <p:spPr>
          <a:xfrm>
            <a:off x="10888281" y="3398016"/>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21" name="テキスト プレースホルダー 12"/>
          <p:cNvSpPr>
            <a:spLocks noGrp="1"/>
          </p:cNvSpPr>
          <p:nvPr>
            <p:ph type="body" sz="quarter" idx="16" hasCustomPrompt="1"/>
          </p:nvPr>
        </p:nvSpPr>
        <p:spPr>
          <a:xfrm>
            <a:off x="10888281" y="2408695"/>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2" name="正方形/長方形 21"/>
          <p:cNvSpPr/>
          <p:nvPr userDrawn="1"/>
        </p:nvSpPr>
        <p:spPr>
          <a:xfrm>
            <a:off x="10999232" y="3173861"/>
            <a:ext cx="1827899"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4"/>
          <p:cNvSpPr/>
          <p:nvPr userDrawn="1"/>
        </p:nvSpPr>
        <p:spPr>
          <a:xfrm>
            <a:off x="9567864" y="2604788"/>
            <a:ext cx="1136515" cy="1138145"/>
          </a:xfrm>
          <a:prstGeom prst="rect">
            <a:avLst/>
          </a:prstGeom>
          <a:solidFill>
            <a:schemeClr val="accent2"/>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25"/>
          <p:cNvSpPr>
            <a:spLocks noGrp="1"/>
          </p:cNvSpPr>
          <p:nvPr>
            <p:ph type="pic" sz="quarter" idx="17" hasCustomPrompt="1"/>
          </p:nvPr>
        </p:nvSpPr>
        <p:spPr>
          <a:xfrm>
            <a:off x="9821121" y="2858860"/>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25" name="テキスト プレースホルダー 12"/>
          <p:cNvSpPr>
            <a:spLocks noGrp="1"/>
          </p:cNvSpPr>
          <p:nvPr>
            <p:ph type="body" sz="quarter" idx="18" hasCustomPrompt="1"/>
          </p:nvPr>
        </p:nvSpPr>
        <p:spPr>
          <a:xfrm>
            <a:off x="2208260" y="6762937"/>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37" name="テキスト プレースホルダー 12"/>
          <p:cNvSpPr>
            <a:spLocks noGrp="1"/>
          </p:cNvSpPr>
          <p:nvPr>
            <p:ph type="body" sz="quarter" idx="19" hasCustomPrompt="1"/>
          </p:nvPr>
        </p:nvSpPr>
        <p:spPr>
          <a:xfrm>
            <a:off x="2208260" y="5773616"/>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8" name="正方形/長方形 37"/>
          <p:cNvSpPr/>
          <p:nvPr userDrawn="1"/>
        </p:nvSpPr>
        <p:spPr>
          <a:xfrm>
            <a:off x="2319211" y="6538782"/>
            <a:ext cx="1827899"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4"/>
          <p:cNvSpPr/>
          <p:nvPr userDrawn="1"/>
        </p:nvSpPr>
        <p:spPr>
          <a:xfrm>
            <a:off x="887843" y="5969709"/>
            <a:ext cx="1136515" cy="1138145"/>
          </a:xfrm>
          <a:prstGeom prst="rect">
            <a:avLst/>
          </a:prstGeom>
          <a:solidFill>
            <a:schemeClr val="accent3"/>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図プレースホルダー 25"/>
          <p:cNvSpPr>
            <a:spLocks noGrp="1"/>
          </p:cNvSpPr>
          <p:nvPr>
            <p:ph type="pic" sz="quarter" idx="20" hasCustomPrompt="1"/>
          </p:nvPr>
        </p:nvSpPr>
        <p:spPr>
          <a:xfrm>
            <a:off x="1141100" y="6223781"/>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
        <p:nvSpPr>
          <p:cNvPr id="41" name="テキスト プレースホルダー 12"/>
          <p:cNvSpPr>
            <a:spLocks noGrp="1"/>
          </p:cNvSpPr>
          <p:nvPr>
            <p:ph type="body" sz="quarter" idx="21" hasCustomPrompt="1"/>
          </p:nvPr>
        </p:nvSpPr>
        <p:spPr>
          <a:xfrm>
            <a:off x="10888281" y="6762937"/>
            <a:ext cx="6427739" cy="2056805"/>
          </a:xfrm>
        </p:spPr>
        <p:txBody>
          <a:bodyPr>
            <a:normAutofit/>
          </a:bodyPr>
          <a:lstStyle>
            <a:lvl1pPr>
              <a:defRPr sz="2000" baseline="0"/>
            </a:lvl1pPr>
          </a:lstStyle>
          <a:p>
            <a:pPr lvl="0"/>
            <a:r>
              <a:rPr kumimoji="1" lang="en-US" altLang="ja-JP" dirty="0"/>
              <a:t>Text goes here</a:t>
            </a:r>
            <a:endParaRPr kumimoji="1" lang="ja-JP" altLang="en-US" dirty="0"/>
          </a:p>
        </p:txBody>
      </p:sp>
      <p:sp>
        <p:nvSpPr>
          <p:cNvPr id="42" name="テキスト プレースホルダー 12"/>
          <p:cNvSpPr>
            <a:spLocks noGrp="1"/>
          </p:cNvSpPr>
          <p:nvPr>
            <p:ph type="body" sz="quarter" idx="22" hasCustomPrompt="1"/>
          </p:nvPr>
        </p:nvSpPr>
        <p:spPr>
          <a:xfrm>
            <a:off x="10888281" y="5773616"/>
            <a:ext cx="6427739" cy="747032"/>
          </a:xfrm>
        </p:spPr>
        <p:txBody>
          <a:bodyPr anchor="ctr">
            <a:noAutofit/>
          </a:bodyPr>
          <a:lstStyle>
            <a:lvl1pPr>
              <a:lnSpc>
                <a:spcPct val="100000"/>
              </a:lnSpc>
              <a:spcBef>
                <a:spcPts val="0"/>
              </a:spcBef>
              <a:defRPr sz="3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正方形/長方形 42"/>
          <p:cNvSpPr/>
          <p:nvPr userDrawn="1"/>
        </p:nvSpPr>
        <p:spPr>
          <a:xfrm>
            <a:off x="10999232" y="6538782"/>
            <a:ext cx="1827899"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
          <p:cNvSpPr/>
          <p:nvPr userDrawn="1"/>
        </p:nvSpPr>
        <p:spPr>
          <a:xfrm>
            <a:off x="9567864" y="5969709"/>
            <a:ext cx="1136515" cy="1138145"/>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図プレースホルダー 25"/>
          <p:cNvSpPr>
            <a:spLocks noGrp="1"/>
          </p:cNvSpPr>
          <p:nvPr>
            <p:ph type="pic" sz="quarter" idx="23" hasCustomPrompt="1"/>
          </p:nvPr>
        </p:nvSpPr>
        <p:spPr>
          <a:xfrm>
            <a:off x="9821121" y="6223781"/>
            <a:ext cx="630000" cy="630000"/>
          </a:xfrm>
        </p:spPr>
        <p:txBody>
          <a:bodyPr>
            <a:normAutofit/>
          </a:bodyPr>
          <a:lstStyle>
            <a:lvl1pP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138522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750"/>
                            </p:stCondLst>
                            <p:childTnLst>
                              <p:par>
                                <p:cTn id="27" presetID="2" presetClass="entr" presetSubtype="1" decel="10000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750" fill="hold"/>
                                        <p:tgtEl>
                                          <p:spTgt spid="23"/>
                                        </p:tgtEl>
                                        <p:attrNameLst>
                                          <p:attrName>ppt_x</p:attrName>
                                        </p:attrNameLst>
                                      </p:cBhvr>
                                      <p:tavLst>
                                        <p:tav tm="0">
                                          <p:val>
                                            <p:strVal val="#ppt_x"/>
                                          </p:val>
                                        </p:tav>
                                        <p:tav tm="100000">
                                          <p:val>
                                            <p:strVal val="#ppt_x"/>
                                          </p:val>
                                        </p:tav>
                                      </p:tavLst>
                                    </p:anim>
                                    <p:anim calcmode="lin" valueType="num">
                                      <p:cBhvr additive="base">
                                        <p:cTn id="30" dur="750" fill="hold"/>
                                        <p:tgtEl>
                                          <p:spTgt spid="23"/>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750" fill="hold"/>
                                        <p:tgtEl>
                                          <p:spTgt spid="24"/>
                                        </p:tgtEl>
                                        <p:attrNameLst>
                                          <p:attrName>ppt_x</p:attrName>
                                        </p:attrNameLst>
                                      </p:cBhvr>
                                      <p:tavLst>
                                        <p:tav tm="0">
                                          <p:val>
                                            <p:strVal val="#ppt_x"/>
                                          </p:val>
                                        </p:tav>
                                        <p:tav tm="100000">
                                          <p:val>
                                            <p:strVal val="#ppt_x"/>
                                          </p:val>
                                        </p:tav>
                                      </p:tavLst>
                                    </p:anim>
                                    <p:anim calcmode="lin" valueType="num">
                                      <p:cBhvr additive="base">
                                        <p:cTn id="34" dur="750" fill="hold"/>
                                        <p:tgtEl>
                                          <p:spTgt spid="24"/>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decel="100000" fill="hold" grpId="0" nodeType="after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additive="base">
                                        <p:cTn id="38"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3500"/>
                            </p:stCondLst>
                            <p:childTnLst>
                              <p:par>
                                <p:cTn id="49" presetID="2" presetClass="entr" presetSubtype="1" decel="10000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750" fill="hold"/>
                                        <p:tgtEl>
                                          <p:spTgt spid="39"/>
                                        </p:tgtEl>
                                        <p:attrNameLst>
                                          <p:attrName>ppt_x</p:attrName>
                                        </p:attrNameLst>
                                      </p:cBhvr>
                                      <p:tavLst>
                                        <p:tav tm="0">
                                          <p:val>
                                            <p:strVal val="#ppt_x"/>
                                          </p:val>
                                        </p:tav>
                                        <p:tav tm="100000">
                                          <p:val>
                                            <p:strVal val="#ppt_x"/>
                                          </p:val>
                                        </p:tav>
                                      </p:tavLst>
                                    </p:anim>
                                    <p:anim calcmode="lin" valueType="num">
                                      <p:cBhvr additive="base">
                                        <p:cTn id="52" dur="750" fill="hold"/>
                                        <p:tgtEl>
                                          <p:spTgt spid="39"/>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750" fill="hold"/>
                                        <p:tgtEl>
                                          <p:spTgt spid="40"/>
                                        </p:tgtEl>
                                        <p:attrNameLst>
                                          <p:attrName>ppt_x</p:attrName>
                                        </p:attrNameLst>
                                      </p:cBhvr>
                                      <p:tavLst>
                                        <p:tav tm="0">
                                          <p:val>
                                            <p:strVal val="#ppt_x"/>
                                          </p:val>
                                        </p:tav>
                                        <p:tav tm="100000">
                                          <p:val>
                                            <p:strVal val="#ppt_x"/>
                                          </p:val>
                                        </p:tav>
                                      </p:tavLst>
                                    </p:anim>
                                    <p:anim calcmode="lin" valueType="num">
                                      <p:cBhvr additive="base">
                                        <p:cTn id="56" dur="750" fill="hold"/>
                                        <p:tgtEl>
                                          <p:spTgt spid="40"/>
                                        </p:tgtEl>
                                        <p:attrNameLst>
                                          <p:attrName>ppt_y</p:attrName>
                                        </p:attrNameLst>
                                      </p:cBhvr>
                                      <p:tavLst>
                                        <p:tav tm="0">
                                          <p:val>
                                            <p:strVal val="0-#ppt_h/2"/>
                                          </p:val>
                                        </p:tav>
                                        <p:tav tm="100000">
                                          <p:val>
                                            <p:strVal val="#ppt_y"/>
                                          </p:val>
                                        </p:tav>
                                      </p:tavLst>
                                    </p:anim>
                                  </p:childTnLst>
                                </p:cTn>
                              </p:par>
                            </p:childTnLst>
                          </p:cTn>
                        </p:par>
                        <p:par>
                          <p:cTn id="57" fill="hold">
                            <p:stCondLst>
                              <p:cond delay="4250"/>
                            </p:stCondLst>
                            <p:childTnLst>
                              <p:par>
                                <p:cTn id="58" presetID="2" presetClass="entr" presetSubtype="8" decel="100000" fill="hold" grpId="0" nodeType="afterEffect">
                                  <p:stCondLst>
                                    <p:cond delay="0"/>
                                  </p:stCondLst>
                                  <p:childTnLst>
                                    <p:set>
                                      <p:cBhvr>
                                        <p:cTn id="59" dur="1" fill="hold">
                                          <p:stCondLst>
                                            <p:cond delay="0"/>
                                          </p:stCondLst>
                                        </p:cTn>
                                        <p:tgtEl>
                                          <p:spTgt spid="37">
                                            <p:txEl>
                                              <p:pRg st="0" end="0"/>
                                            </p:txEl>
                                          </p:spTgt>
                                        </p:tgtEl>
                                        <p:attrNameLst>
                                          <p:attrName>style.visibility</p:attrName>
                                        </p:attrNameLst>
                                      </p:cBhvr>
                                      <p:to>
                                        <p:strVal val="visible"/>
                                      </p:to>
                                    </p:set>
                                    <p:anim calcmode="lin" valueType="num">
                                      <p:cBhvr additive="base">
                                        <p:cTn id="60"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7">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fill="hold"/>
                                        <p:tgtEl>
                                          <p:spTgt spid="38"/>
                                        </p:tgtEl>
                                        <p:attrNameLst>
                                          <p:attrName>ppt_x</p:attrName>
                                        </p:attrNameLst>
                                      </p:cBhvr>
                                      <p:tavLst>
                                        <p:tav tm="0">
                                          <p:val>
                                            <p:strVal val="#ppt_x"/>
                                          </p:val>
                                        </p:tav>
                                        <p:tav tm="100000">
                                          <p:val>
                                            <p:strVal val="#ppt_x"/>
                                          </p:val>
                                        </p:tav>
                                      </p:tavLst>
                                    </p:anim>
                                    <p:anim calcmode="lin" valueType="num">
                                      <p:cBhvr additive="base">
                                        <p:cTn id="65" dur="500" fill="hold"/>
                                        <p:tgtEl>
                                          <p:spTgt spid="38"/>
                                        </p:tgtEl>
                                        <p:attrNameLst>
                                          <p:attrName>ppt_y</p:attrName>
                                        </p:attrNameLst>
                                      </p:cBhvr>
                                      <p:tavLst>
                                        <p:tav tm="0">
                                          <p:val>
                                            <p:strVal val="1+#ppt_h/2"/>
                                          </p:val>
                                        </p:tav>
                                        <p:tav tm="100000">
                                          <p:val>
                                            <p:strVal val="#ppt_y"/>
                                          </p:val>
                                        </p:tav>
                                      </p:tavLst>
                                    </p:anim>
                                  </p:childTnLst>
                                </p:cTn>
                              </p:par>
                            </p:childTnLst>
                          </p:cTn>
                        </p:par>
                        <p:par>
                          <p:cTn id="66" fill="hold">
                            <p:stCondLst>
                              <p:cond delay="475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par>
                          <p:cTn id="70" fill="hold">
                            <p:stCondLst>
                              <p:cond delay="5250"/>
                            </p:stCondLst>
                            <p:childTnLst>
                              <p:par>
                                <p:cTn id="71" presetID="2" presetClass="entr" presetSubtype="1"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additive="base">
                                        <p:cTn id="73" dur="750" fill="hold"/>
                                        <p:tgtEl>
                                          <p:spTgt spid="44"/>
                                        </p:tgtEl>
                                        <p:attrNameLst>
                                          <p:attrName>ppt_x</p:attrName>
                                        </p:attrNameLst>
                                      </p:cBhvr>
                                      <p:tavLst>
                                        <p:tav tm="0">
                                          <p:val>
                                            <p:strVal val="#ppt_x"/>
                                          </p:val>
                                        </p:tav>
                                        <p:tav tm="100000">
                                          <p:val>
                                            <p:strVal val="#ppt_x"/>
                                          </p:val>
                                        </p:tav>
                                      </p:tavLst>
                                    </p:anim>
                                    <p:anim calcmode="lin" valueType="num">
                                      <p:cBhvr additive="base">
                                        <p:cTn id="74" dur="750" fill="hold"/>
                                        <p:tgtEl>
                                          <p:spTgt spid="44"/>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750" fill="hold"/>
                                        <p:tgtEl>
                                          <p:spTgt spid="45"/>
                                        </p:tgtEl>
                                        <p:attrNameLst>
                                          <p:attrName>ppt_x</p:attrName>
                                        </p:attrNameLst>
                                      </p:cBhvr>
                                      <p:tavLst>
                                        <p:tav tm="0">
                                          <p:val>
                                            <p:strVal val="#ppt_x"/>
                                          </p:val>
                                        </p:tav>
                                        <p:tav tm="100000">
                                          <p:val>
                                            <p:strVal val="#ppt_x"/>
                                          </p:val>
                                        </p:tav>
                                      </p:tavLst>
                                    </p:anim>
                                    <p:anim calcmode="lin" valueType="num">
                                      <p:cBhvr additive="base">
                                        <p:cTn id="78" dur="750" fill="hold"/>
                                        <p:tgtEl>
                                          <p:spTgt spid="45"/>
                                        </p:tgtEl>
                                        <p:attrNameLst>
                                          <p:attrName>ppt_y</p:attrName>
                                        </p:attrNameLst>
                                      </p:cBhvr>
                                      <p:tavLst>
                                        <p:tav tm="0">
                                          <p:val>
                                            <p:strVal val="0-#ppt_h/2"/>
                                          </p:val>
                                        </p:tav>
                                        <p:tav tm="100000">
                                          <p:val>
                                            <p:strVal val="#ppt_y"/>
                                          </p:val>
                                        </p:tav>
                                      </p:tavLst>
                                    </p:anim>
                                  </p:childTnLst>
                                </p:cTn>
                              </p:par>
                            </p:childTnLst>
                          </p:cTn>
                        </p:par>
                        <p:par>
                          <p:cTn id="79" fill="hold">
                            <p:stCondLst>
                              <p:cond delay="6000"/>
                            </p:stCondLst>
                            <p:childTnLst>
                              <p:par>
                                <p:cTn id="80" presetID="2" presetClass="entr" presetSubtype="8" decel="100000" fill="hold" grpId="0" nodeType="afterEffect">
                                  <p:stCondLst>
                                    <p:cond delay="0"/>
                                  </p:stCondLst>
                                  <p:childTnLst>
                                    <p:set>
                                      <p:cBhvr>
                                        <p:cTn id="81" dur="1" fill="hold">
                                          <p:stCondLst>
                                            <p:cond delay="0"/>
                                          </p:stCondLst>
                                        </p:cTn>
                                        <p:tgtEl>
                                          <p:spTgt spid="42">
                                            <p:txEl>
                                              <p:pRg st="0" end="0"/>
                                            </p:txEl>
                                          </p:spTgt>
                                        </p:tgtEl>
                                        <p:attrNameLst>
                                          <p:attrName>style.visibility</p:attrName>
                                        </p:attrNameLst>
                                      </p:cBhvr>
                                      <p:to>
                                        <p:strVal val="visible"/>
                                      </p:to>
                                    </p:set>
                                    <p:anim calcmode="lin" valueType="num">
                                      <p:cBhvr additive="base">
                                        <p:cTn id="82"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42">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animBg="1"/>
      <p:bldP spid="14" grpId="0" animBg="1"/>
      <p:bldP spid="26" grpId="0"/>
      <p:bldP spid="20" grpId="0">
        <p:tmplLst>
          <p:tmpl>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build="p">
        <p:tmplLst>
          <p:tmpl lvl="1">
            <p:tnLst>
              <p:par>
                <p:cTn presetID="2" presetClass="entr" presetSubtype="8"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animBg="1"/>
      <p:bldP spid="23" grpId="0" animBg="1"/>
      <p:bldP spid="24" grpId="0"/>
      <p:bldP spid="25" grpId="0">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37" grpId="0" build="p">
        <p:tmplLst>
          <p:tmpl lvl="1">
            <p:tnLst>
              <p:par>
                <p:cTn presetID="2" presetClass="entr" presetSubtype="8"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9" grpId="0" animBg="1"/>
      <p:bldP spid="40" grpId="0"/>
      <p:bldP spid="41" grpId="0">
        <p:tmplLst>
          <p:tmpl>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animBg="1"/>
      <p:bldP spid="44" grpId="0" animBg="1"/>
      <p:bldP spid="45"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act Us">
    <p:bg>
      <p:bgPr>
        <a:solidFill>
          <a:schemeClr val="accent1"/>
        </a:solidFill>
        <a:effectLst/>
      </p:bgPr>
    </p:bg>
    <p:spTree>
      <p:nvGrpSpPr>
        <p:cNvPr id="1" name=""/>
        <p:cNvGrpSpPr/>
        <p:nvPr/>
      </p:nvGrpSpPr>
      <p:grpSpPr>
        <a:xfrm>
          <a:off x="0" y="0"/>
          <a:ext cx="0" cy="0"/>
          <a:chOff x="0" y="0"/>
          <a:chExt cx="0" cy="0"/>
        </a:xfrm>
      </p:grpSpPr>
      <p:sp>
        <p:nvSpPr>
          <p:cNvPr id="3" name="図プレースホルダー 6"/>
          <p:cNvSpPr>
            <a:spLocks noGrp="1"/>
          </p:cNvSpPr>
          <p:nvPr>
            <p:ph type="pic" sz="quarter" idx="12" hasCustomPrompt="1"/>
          </p:nvPr>
        </p:nvSpPr>
        <p:spPr>
          <a:xfrm>
            <a:off x="3300413" y="2655321"/>
            <a:ext cx="4973183" cy="4973183"/>
          </a:xfrm>
          <a:solidFill>
            <a:schemeClr val="bg1"/>
          </a:solidFill>
          <a:ln w="57150">
            <a:solidFill>
              <a:schemeClr val="bg1"/>
            </a:solidFill>
          </a:ln>
          <a:effectLst>
            <a:outerShdw sx="102000" sy="102000" algn="ctr" rotWithShape="0">
              <a:prstClr val="black">
                <a:alpha val="15000"/>
              </a:prstClr>
            </a:outerShdw>
          </a:effectLst>
        </p:spPr>
        <p:txBody>
          <a:bodyPr>
            <a:normAutofit/>
          </a:bodyPr>
          <a:lstStyle>
            <a:lvl1pPr>
              <a:defRPr sz="2000" baseline="0"/>
            </a:lvl1pPr>
          </a:lstStyle>
          <a:p>
            <a:r>
              <a:rPr kumimoji="1" lang="en-US" altLang="ja-JP" dirty="0"/>
              <a:t>Insert an image</a:t>
            </a:r>
            <a:endParaRPr kumimoji="1" lang="ja-JP" altLang="en-US" dirty="0"/>
          </a:p>
        </p:txBody>
      </p:sp>
      <p:sp>
        <p:nvSpPr>
          <p:cNvPr id="4" name="テキスト プレースホルダー 12"/>
          <p:cNvSpPr>
            <a:spLocks noGrp="1"/>
          </p:cNvSpPr>
          <p:nvPr>
            <p:ph type="body" sz="quarter" idx="13" hasCustomPrompt="1"/>
          </p:nvPr>
        </p:nvSpPr>
        <p:spPr>
          <a:xfrm>
            <a:off x="8572499" y="2655321"/>
            <a:ext cx="7339693" cy="779689"/>
          </a:xfrm>
        </p:spPr>
        <p:txBody>
          <a:bodyPr anchor="b">
            <a:noAutofit/>
          </a:bodyPr>
          <a:lstStyle>
            <a:lvl1pPr algn="l">
              <a:lnSpc>
                <a:spcPct val="100000"/>
              </a:lnSpc>
              <a:spcBef>
                <a:spcPts val="0"/>
              </a:spcBef>
              <a:defRPr sz="44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 name="テキスト プレースホルダー 12"/>
          <p:cNvSpPr>
            <a:spLocks noGrp="1"/>
          </p:cNvSpPr>
          <p:nvPr>
            <p:ph type="body" sz="quarter" idx="14" hasCustomPrompt="1"/>
          </p:nvPr>
        </p:nvSpPr>
        <p:spPr>
          <a:xfrm>
            <a:off x="9519048" y="3754891"/>
            <a:ext cx="6400802" cy="987425"/>
          </a:xfrm>
        </p:spPr>
        <p:txBody>
          <a:bodyPr anchor="ctr">
            <a:normAutofit/>
          </a:bodyPr>
          <a:lstStyle>
            <a:lvl1pPr algn="l">
              <a:spcBef>
                <a:spcPts val="1200"/>
              </a:spcBef>
              <a:defRPr sz="2000" baseline="0">
                <a:solidFill>
                  <a:schemeClr val="bg1"/>
                </a:solidFill>
              </a:defRPr>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5" hasCustomPrompt="1"/>
          </p:nvPr>
        </p:nvSpPr>
        <p:spPr>
          <a:xfrm>
            <a:off x="8572499" y="5686425"/>
            <a:ext cx="7347351" cy="1942079"/>
          </a:xfrm>
        </p:spPr>
        <p:txBody>
          <a:bodyPr anchor="b">
            <a:normAutofit/>
          </a:bodyPr>
          <a:lstStyle>
            <a:lvl1pPr marL="342900" indent="-342900" algn="l">
              <a:spcBef>
                <a:spcPts val="0"/>
              </a:spcBef>
              <a:buFont typeface="Wingdings" panose="05000000000000000000" pitchFamily="2" charset="2"/>
              <a:buChar char="n"/>
              <a:defRPr sz="2000" baseline="0">
                <a:solidFill>
                  <a:schemeClr val="bg1"/>
                </a:solidFill>
              </a:defRPr>
            </a:lvl1pPr>
          </a:lstStyle>
          <a:p>
            <a:pPr lvl="0"/>
            <a:r>
              <a:rPr kumimoji="1" lang="en-US" altLang="ja-JP" dirty="0"/>
              <a:t>Text goes here</a:t>
            </a:r>
            <a:endParaRPr kumimoji="1" lang="ja-JP" altLang="en-US" dirty="0"/>
          </a:p>
        </p:txBody>
      </p:sp>
      <p:sp>
        <p:nvSpPr>
          <p:cNvPr id="7" name="図プレースホルダー 25"/>
          <p:cNvSpPr>
            <a:spLocks noGrp="1"/>
          </p:cNvSpPr>
          <p:nvPr>
            <p:ph type="pic" sz="quarter" idx="16" hasCustomPrompt="1"/>
          </p:nvPr>
        </p:nvSpPr>
        <p:spPr>
          <a:xfrm>
            <a:off x="8572499" y="3819186"/>
            <a:ext cx="858836" cy="858836"/>
          </a:xfrm>
        </p:spPr>
        <p:txBody>
          <a:bodyPr>
            <a:normAutofit/>
          </a:bodyPr>
          <a:lstStyle>
            <a:lvl1pPr algn="ctr">
              <a:defRPr sz="1400">
                <a:solidFill>
                  <a:schemeClr val="bg1"/>
                </a:solidFill>
              </a:defRPr>
            </a:lvl1pPr>
          </a:lstStyle>
          <a:p>
            <a:r>
              <a:rPr kumimoji="1" lang="en-US" altLang="ja-JP" dirty="0"/>
              <a:t>Icon</a:t>
            </a:r>
            <a:endParaRPr kumimoji="1" lang="ja-JP" altLang="en-US" dirty="0"/>
          </a:p>
        </p:txBody>
      </p:sp>
    </p:spTree>
    <p:extLst>
      <p:ext uri="{BB962C8B-B14F-4D97-AF65-F5344CB8AC3E}">
        <p14:creationId xmlns:p14="http://schemas.microsoft.com/office/powerpoint/2010/main" val="101348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1"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ppt_x"/>
                                          </p:val>
                                        </p:tav>
                                        <p:tav tm="100000">
                                          <p:val>
                                            <p:strVal val="#ppt_x"/>
                                          </p:val>
                                        </p:tav>
                                      </p:tavLst>
                                    </p:anim>
                                    <p:anim calcmode="lin" valueType="num">
                                      <p:cBhvr additive="base">
                                        <p:cTn id="17" dur="10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19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400"/>
                            </p:stCondLst>
                            <p:childTnLst>
                              <p:par>
                                <p:cTn id="23" presetID="10" presetClass="entr" presetSubtype="0"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1+#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Lst>
      </p:bldP>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Lst>
  </p:timing>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amp; 4 Options">
    <p:spTree>
      <p:nvGrpSpPr>
        <p:cNvPr id="1" name=""/>
        <p:cNvGrpSpPr/>
        <p:nvPr/>
      </p:nvGrpSpPr>
      <p:grpSpPr>
        <a:xfrm>
          <a:off x="0" y="0"/>
          <a:ext cx="0" cy="0"/>
          <a:chOff x="0" y="0"/>
          <a:chExt cx="0" cy="0"/>
        </a:xfrm>
      </p:grpSpPr>
      <p:sp>
        <p:nvSpPr>
          <p:cNvPr id="27" name="図プレースホルダー 26"/>
          <p:cNvSpPr>
            <a:spLocks noGrp="1"/>
          </p:cNvSpPr>
          <p:nvPr>
            <p:ph type="pic" sz="quarter" idx="32" hasCustomPrompt="1"/>
          </p:nvPr>
        </p:nvSpPr>
        <p:spPr>
          <a:xfrm>
            <a:off x="0" y="0"/>
            <a:ext cx="9144000" cy="10285413"/>
          </a:xfrm>
        </p:spPr>
        <p:txBody>
          <a:bodyPr/>
          <a:lstStyle>
            <a:lvl1pPr>
              <a:defRPr/>
            </a:lvl1pPr>
          </a:lstStyle>
          <a:p>
            <a:r>
              <a:rPr kumimoji="1" lang="en-US" altLang="ja-JP" dirty="0"/>
              <a:t>Insert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6" name="テキスト プレースホルダー 60"/>
          <p:cNvSpPr>
            <a:spLocks noGrp="1"/>
          </p:cNvSpPr>
          <p:nvPr>
            <p:ph type="body" sz="quarter" idx="25" hasCustomPrompt="1"/>
          </p:nvPr>
        </p:nvSpPr>
        <p:spPr>
          <a:xfrm>
            <a:off x="8583647" y="2478585"/>
            <a:ext cx="1137600" cy="1137600"/>
          </a:xfrm>
          <a:solidFill>
            <a:schemeClr val="accent1"/>
          </a:solidFill>
          <a:ln w="57150">
            <a:solidFill>
              <a:schemeClr val="bg1"/>
            </a:solidFill>
          </a:ln>
          <a:effectLst>
            <a:outerShdw sx="102000" sy="102000" algn="ctr" rotWithShape="0">
              <a:prstClr val="black">
                <a:alpha val="15000"/>
              </a:prstClr>
            </a:outerShdw>
          </a:effectLst>
        </p:spPr>
        <p:txBody>
          <a:bodyPr/>
          <a:lstStyle>
            <a:lvl1pPr>
              <a:defRPr>
                <a:solidFill>
                  <a:schemeClr val="bg1"/>
                </a:solidFill>
              </a:defRPr>
            </a:lvl1pPr>
          </a:lstStyle>
          <a:p>
            <a:pPr lvl="0"/>
            <a:r>
              <a:rPr kumimoji="1" lang="en-US" altLang="ja-JP" dirty="0"/>
              <a:t> </a:t>
            </a:r>
            <a:endParaRPr kumimoji="1" lang="ja-JP" altLang="en-US" dirty="0"/>
          </a:p>
        </p:txBody>
      </p:sp>
      <p:sp>
        <p:nvSpPr>
          <p:cNvPr id="18" name="テキスト プレースホルダー 12"/>
          <p:cNvSpPr>
            <a:spLocks noGrp="1"/>
          </p:cNvSpPr>
          <p:nvPr>
            <p:ph type="body" sz="quarter" idx="17" hasCustomPrompt="1"/>
          </p:nvPr>
        </p:nvSpPr>
        <p:spPr>
          <a:xfrm>
            <a:off x="9864171" y="2984726"/>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19" name="テキスト プレースホルダー 12"/>
          <p:cNvSpPr>
            <a:spLocks noGrp="1"/>
          </p:cNvSpPr>
          <p:nvPr>
            <p:ph type="body" sz="quarter" idx="18" hasCustomPrompt="1"/>
          </p:nvPr>
        </p:nvSpPr>
        <p:spPr>
          <a:xfrm>
            <a:off x="9864171" y="2430198"/>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1" name="テキスト プレースホルダー 60"/>
          <p:cNvSpPr>
            <a:spLocks noGrp="1"/>
          </p:cNvSpPr>
          <p:nvPr>
            <p:ph type="body" sz="quarter" idx="33" hasCustomPrompt="1"/>
          </p:nvPr>
        </p:nvSpPr>
        <p:spPr>
          <a:xfrm>
            <a:off x="8583647" y="4196976"/>
            <a:ext cx="1137600" cy="1137600"/>
          </a:xfrm>
          <a:solidFill>
            <a:schemeClr val="accent2"/>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32" name="テキスト プレースホルダー 12"/>
          <p:cNvSpPr>
            <a:spLocks noGrp="1"/>
          </p:cNvSpPr>
          <p:nvPr>
            <p:ph type="body" sz="quarter" idx="34" hasCustomPrompt="1"/>
          </p:nvPr>
        </p:nvSpPr>
        <p:spPr>
          <a:xfrm>
            <a:off x="9864171" y="4722200"/>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33" name="テキスト プレースホルダー 12"/>
          <p:cNvSpPr>
            <a:spLocks noGrp="1"/>
          </p:cNvSpPr>
          <p:nvPr>
            <p:ph type="body" sz="quarter" idx="35" hasCustomPrompt="1"/>
          </p:nvPr>
        </p:nvSpPr>
        <p:spPr>
          <a:xfrm>
            <a:off x="9864171" y="4167672"/>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0" name="テキスト プレースホルダー 60"/>
          <p:cNvSpPr>
            <a:spLocks noGrp="1"/>
          </p:cNvSpPr>
          <p:nvPr>
            <p:ph type="body" sz="quarter" idx="36" hasCustomPrompt="1"/>
          </p:nvPr>
        </p:nvSpPr>
        <p:spPr>
          <a:xfrm>
            <a:off x="8583647" y="5886324"/>
            <a:ext cx="1137600" cy="1137600"/>
          </a:xfrm>
          <a:solidFill>
            <a:schemeClr val="accent3"/>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41" name="テキスト プレースホルダー 12"/>
          <p:cNvSpPr>
            <a:spLocks noGrp="1"/>
          </p:cNvSpPr>
          <p:nvPr>
            <p:ph type="body" sz="quarter" idx="37" hasCustomPrompt="1"/>
          </p:nvPr>
        </p:nvSpPr>
        <p:spPr>
          <a:xfrm>
            <a:off x="9864171" y="6411548"/>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42" name="テキスト プレースホルダー 12"/>
          <p:cNvSpPr>
            <a:spLocks noGrp="1"/>
          </p:cNvSpPr>
          <p:nvPr>
            <p:ph type="body" sz="quarter" idx="38" hasCustomPrompt="1"/>
          </p:nvPr>
        </p:nvSpPr>
        <p:spPr>
          <a:xfrm>
            <a:off x="9864171" y="5857020"/>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3" name="テキスト プレースホルダー 60"/>
          <p:cNvSpPr>
            <a:spLocks noGrp="1"/>
          </p:cNvSpPr>
          <p:nvPr>
            <p:ph type="body" sz="quarter" idx="39" hasCustomPrompt="1"/>
          </p:nvPr>
        </p:nvSpPr>
        <p:spPr>
          <a:xfrm>
            <a:off x="8583647" y="7575672"/>
            <a:ext cx="1137600" cy="1137600"/>
          </a:xfrm>
          <a:solidFill>
            <a:schemeClr val="accent5"/>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44" name="テキスト プレースホルダー 12"/>
          <p:cNvSpPr>
            <a:spLocks noGrp="1"/>
          </p:cNvSpPr>
          <p:nvPr>
            <p:ph type="body" sz="quarter" idx="40" hasCustomPrompt="1"/>
          </p:nvPr>
        </p:nvSpPr>
        <p:spPr>
          <a:xfrm>
            <a:off x="9864171" y="8100896"/>
            <a:ext cx="7246697" cy="865983"/>
          </a:xfrm>
        </p:spPr>
        <p:txBody>
          <a:bodyPr>
            <a:normAutofit/>
          </a:bodyPr>
          <a:lstStyle>
            <a:lvl1pPr algn="l">
              <a:lnSpc>
                <a:spcPct val="130000"/>
              </a:lnSpc>
              <a:spcBef>
                <a:spcPts val="0"/>
              </a:spcBef>
              <a:defRPr sz="2000" baseline="0"/>
            </a:lvl1pPr>
          </a:lstStyle>
          <a:p>
            <a:pPr lvl="0"/>
            <a:r>
              <a:rPr kumimoji="1" lang="en-US" altLang="ja-JP" dirty="0"/>
              <a:t>Text goes here</a:t>
            </a:r>
          </a:p>
        </p:txBody>
      </p:sp>
      <p:sp>
        <p:nvSpPr>
          <p:cNvPr id="45" name="テキスト プレースホルダー 12"/>
          <p:cNvSpPr>
            <a:spLocks noGrp="1"/>
          </p:cNvSpPr>
          <p:nvPr>
            <p:ph type="body" sz="quarter" idx="41" hasCustomPrompt="1"/>
          </p:nvPr>
        </p:nvSpPr>
        <p:spPr>
          <a:xfrm>
            <a:off x="9864171" y="7546368"/>
            <a:ext cx="724669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6" name="テキスト プレースホルダー 12"/>
          <p:cNvSpPr>
            <a:spLocks noGrp="1"/>
          </p:cNvSpPr>
          <p:nvPr>
            <p:ph type="body" sz="quarter" idx="42" hasCustomPrompt="1"/>
          </p:nvPr>
        </p:nvSpPr>
        <p:spPr>
          <a:xfrm>
            <a:off x="8596315" y="2614394"/>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
        <p:nvSpPr>
          <p:cNvPr id="47" name="テキスト プレースホルダー 12"/>
          <p:cNvSpPr>
            <a:spLocks noGrp="1"/>
          </p:cNvSpPr>
          <p:nvPr>
            <p:ph type="body" sz="quarter" idx="43" hasCustomPrompt="1"/>
          </p:nvPr>
        </p:nvSpPr>
        <p:spPr>
          <a:xfrm>
            <a:off x="8596315" y="4332785"/>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
        <p:nvSpPr>
          <p:cNvPr id="48" name="テキスト プレースホルダー 12"/>
          <p:cNvSpPr>
            <a:spLocks noGrp="1"/>
          </p:cNvSpPr>
          <p:nvPr>
            <p:ph type="body" sz="quarter" idx="44" hasCustomPrompt="1"/>
          </p:nvPr>
        </p:nvSpPr>
        <p:spPr>
          <a:xfrm>
            <a:off x="8596315" y="6022133"/>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
        <p:nvSpPr>
          <p:cNvPr id="50" name="テキスト プレースホルダー 12"/>
          <p:cNvSpPr>
            <a:spLocks noGrp="1"/>
          </p:cNvSpPr>
          <p:nvPr>
            <p:ph type="body" sz="quarter" idx="45" hasCustomPrompt="1"/>
          </p:nvPr>
        </p:nvSpPr>
        <p:spPr>
          <a:xfrm>
            <a:off x="8596315" y="7711481"/>
            <a:ext cx="1112265" cy="865983"/>
          </a:xfrm>
        </p:spPr>
        <p:txBody>
          <a:bodyPr anchor="ctr">
            <a:noAutofit/>
          </a:bodyPr>
          <a:lstStyle>
            <a:lvl1pPr algn="ctr">
              <a:lnSpc>
                <a:spcPct val="100000"/>
              </a:lnSpc>
              <a:spcBef>
                <a:spcPts val="0"/>
              </a:spcBef>
              <a:defRPr sz="4000" baseline="0">
                <a:solidFill>
                  <a:schemeClr val="bg1"/>
                </a:solidFill>
              </a:defRPr>
            </a:lvl1pPr>
          </a:lstStyle>
          <a:p>
            <a:pPr lvl="0"/>
            <a:r>
              <a:rPr kumimoji="1" lang="en-US" altLang="ja-JP" dirty="0"/>
              <a:t>00</a:t>
            </a:r>
          </a:p>
        </p:txBody>
      </p:sp>
    </p:spTree>
    <p:extLst>
      <p:ext uri="{BB962C8B-B14F-4D97-AF65-F5344CB8AC3E}">
        <p14:creationId xmlns:p14="http://schemas.microsoft.com/office/powerpoint/2010/main" val="289937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46">
                                            <p:txEl>
                                              <p:pRg st="0" end="0"/>
                                            </p:txEl>
                                          </p:spTgt>
                                        </p:tgtEl>
                                        <p:attrNameLst>
                                          <p:attrName>style.visibility</p:attrName>
                                        </p:attrNameLst>
                                      </p:cBhvr>
                                      <p:to>
                                        <p:strVal val="visible"/>
                                      </p:to>
                                    </p:set>
                                    <p:anim calcmode="lin" valueType="num">
                                      <p:cBhvr additive="base">
                                        <p:cTn id="15"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100"/>
                            </p:stCondLst>
                            <p:childTnLst>
                              <p:par>
                                <p:cTn id="22" presetID="10" presetClass="entr" presetSubtype="0" fill="hold" grpId="0" nodeType="after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par>
                          <p:cTn id="25" fill="hold">
                            <p:stCondLst>
                              <p:cond delay="1600"/>
                            </p:stCondLst>
                            <p:childTnLst>
                              <p:par>
                                <p:cTn id="26" presetID="2" presetClass="entr" presetSubtype="1" decel="10000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47">
                                            <p:txEl>
                                              <p:pRg st="0" end="0"/>
                                            </p:txEl>
                                          </p:spTgt>
                                        </p:tgtEl>
                                        <p:attrNameLst>
                                          <p:attrName>style.visibility</p:attrName>
                                        </p:attrNameLst>
                                      </p:cBhvr>
                                      <p:to>
                                        <p:strVal val="visible"/>
                                      </p:to>
                                    </p:set>
                                    <p:anim calcmode="lin" valueType="num">
                                      <p:cBhvr additive="base">
                                        <p:cTn id="32"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7">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2" decel="100000" fill="hold" grpId="0" nodeType="withEffect">
                                  <p:stCondLst>
                                    <p:cond delay="0"/>
                                  </p:stCondLst>
                                  <p:iterate type="wd">
                                    <p:tmPct val="10000"/>
                                  </p:iterate>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1+#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childTnLst>
                          </p:cTn>
                        </p:par>
                        <p:par>
                          <p:cTn id="38" fill="hold">
                            <p:stCondLst>
                              <p:cond delay="2200"/>
                            </p:stCondLst>
                            <p:childTnLst>
                              <p:par>
                                <p:cTn id="39" presetID="10" presetClass="entr" presetSubtype="0" fill="hold" grpId="0" nodeType="afterEffect">
                                  <p:stCondLst>
                                    <p:cond delay="0"/>
                                  </p:st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fade">
                                      <p:cBhvr>
                                        <p:cTn id="41" dur="500"/>
                                        <p:tgtEl>
                                          <p:spTgt spid="32">
                                            <p:txEl>
                                              <p:pRg st="0" end="0"/>
                                            </p:txEl>
                                          </p:spTgt>
                                        </p:tgtEl>
                                      </p:cBhvr>
                                    </p:animEffect>
                                  </p:childTnLst>
                                </p:cTn>
                              </p:par>
                            </p:childTnLst>
                          </p:cTn>
                        </p:par>
                        <p:par>
                          <p:cTn id="42" fill="hold">
                            <p:stCondLst>
                              <p:cond delay="2700"/>
                            </p:stCondLst>
                            <p:childTnLst>
                              <p:par>
                                <p:cTn id="43" presetID="2" presetClass="entr" presetSubtype="1" decel="10000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0-#ppt_h/2"/>
                                          </p:val>
                                        </p:tav>
                                        <p:tav tm="100000">
                                          <p:val>
                                            <p:strVal val="#ppt_y"/>
                                          </p:val>
                                        </p:tav>
                                      </p:tavLst>
                                    </p:anim>
                                  </p:childTnLst>
                                </p:cTn>
                              </p:par>
                              <p:par>
                                <p:cTn id="47" presetID="2" presetClass="entr" presetSubtype="1" decel="100000" fill="hold" grpId="0" nodeType="withEffect">
                                  <p:stCondLst>
                                    <p:cond delay="0"/>
                                  </p:stCondLst>
                                  <p:childTnLst>
                                    <p:set>
                                      <p:cBhvr>
                                        <p:cTn id="48" dur="1" fill="hold">
                                          <p:stCondLst>
                                            <p:cond delay="0"/>
                                          </p:stCondLst>
                                        </p:cTn>
                                        <p:tgtEl>
                                          <p:spTgt spid="48">
                                            <p:txEl>
                                              <p:pRg st="0" end="0"/>
                                            </p:txEl>
                                          </p:spTgt>
                                        </p:tgtEl>
                                        <p:attrNameLst>
                                          <p:attrName>style.visibility</p:attrName>
                                        </p:attrNameLst>
                                      </p:cBhvr>
                                      <p:to>
                                        <p:strVal val="visible"/>
                                      </p:to>
                                    </p:set>
                                    <p:anim calcmode="lin" valueType="num">
                                      <p:cBhvr additive="base">
                                        <p:cTn id="49"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8">
                                            <p:txEl>
                                              <p:pRg st="0" end="0"/>
                                            </p:txEl>
                                          </p:spTgt>
                                        </p:tgtEl>
                                        <p:attrNameLst>
                                          <p:attrName>ppt_y</p:attrName>
                                        </p:attrNameLst>
                                      </p:cBhvr>
                                      <p:tavLst>
                                        <p:tav tm="0">
                                          <p:val>
                                            <p:strVal val="0-#ppt_h/2"/>
                                          </p:val>
                                        </p:tav>
                                        <p:tav tm="100000">
                                          <p:val>
                                            <p:strVal val="#ppt_y"/>
                                          </p:val>
                                        </p:tav>
                                      </p:tavLst>
                                    </p:anim>
                                  </p:childTnLst>
                                </p:cTn>
                              </p:par>
                              <p:par>
                                <p:cTn id="51" presetID="2" presetClass="entr" presetSubtype="2" decel="100000" fill="hold" grpId="0" nodeType="withEffect">
                                  <p:stCondLst>
                                    <p:cond delay="0"/>
                                  </p:stCondLst>
                                  <p:iterate type="wd">
                                    <p:tmPct val="10000"/>
                                  </p:iterate>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1+#ppt_w/2"/>
                                          </p:val>
                                        </p:tav>
                                        <p:tav tm="100000">
                                          <p:val>
                                            <p:strVal val="#ppt_x"/>
                                          </p:val>
                                        </p:tav>
                                      </p:tavLst>
                                    </p:anim>
                                    <p:anim calcmode="lin" valueType="num">
                                      <p:cBhvr additive="base">
                                        <p:cTn id="54" dur="500" fill="hold"/>
                                        <p:tgtEl>
                                          <p:spTgt spid="42"/>
                                        </p:tgtEl>
                                        <p:attrNameLst>
                                          <p:attrName>ppt_y</p:attrName>
                                        </p:attrNameLst>
                                      </p:cBhvr>
                                      <p:tavLst>
                                        <p:tav tm="0">
                                          <p:val>
                                            <p:strVal val="#ppt_y"/>
                                          </p:val>
                                        </p:tav>
                                        <p:tav tm="100000">
                                          <p:val>
                                            <p:strVal val="#ppt_y"/>
                                          </p:val>
                                        </p:tav>
                                      </p:tavLst>
                                    </p:anim>
                                  </p:childTnLst>
                                </p:cTn>
                              </p:par>
                            </p:childTnLst>
                          </p:cTn>
                        </p:par>
                        <p:par>
                          <p:cTn id="55" fill="hold">
                            <p:stCondLst>
                              <p:cond delay="3300"/>
                            </p:stCondLst>
                            <p:childTnLst>
                              <p:par>
                                <p:cTn id="56" presetID="10" presetClass="entr" presetSubtype="0" fill="hold" grpId="0" nodeType="afterEffect">
                                  <p:stCondLst>
                                    <p:cond delay="0"/>
                                  </p:stCondLst>
                                  <p:childTnLst>
                                    <p:set>
                                      <p:cBhvr>
                                        <p:cTn id="57" dur="1" fill="hold">
                                          <p:stCondLst>
                                            <p:cond delay="0"/>
                                          </p:stCondLst>
                                        </p:cTn>
                                        <p:tgtEl>
                                          <p:spTgt spid="41">
                                            <p:txEl>
                                              <p:pRg st="0" end="0"/>
                                            </p:txEl>
                                          </p:spTgt>
                                        </p:tgtEl>
                                        <p:attrNameLst>
                                          <p:attrName>style.visibility</p:attrName>
                                        </p:attrNameLst>
                                      </p:cBhvr>
                                      <p:to>
                                        <p:strVal val="visible"/>
                                      </p:to>
                                    </p:set>
                                    <p:animEffect transition="in" filter="fade">
                                      <p:cBhvr>
                                        <p:cTn id="58" dur="500"/>
                                        <p:tgtEl>
                                          <p:spTgt spid="41">
                                            <p:txEl>
                                              <p:pRg st="0" end="0"/>
                                            </p:txEl>
                                          </p:spTgt>
                                        </p:tgtEl>
                                      </p:cBhvr>
                                    </p:animEffect>
                                  </p:childTnLst>
                                </p:cTn>
                              </p:par>
                            </p:childTnLst>
                          </p:cTn>
                        </p:par>
                        <p:par>
                          <p:cTn id="59" fill="hold">
                            <p:stCondLst>
                              <p:cond delay="3800"/>
                            </p:stCondLst>
                            <p:childTnLst>
                              <p:par>
                                <p:cTn id="60" presetID="2" presetClass="entr" presetSubtype="1"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0"/>
                                  </p:stCondLst>
                                  <p:childTnLst>
                                    <p:set>
                                      <p:cBhvr>
                                        <p:cTn id="65" dur="1" fill="hold">
                                          <p:stCondLst>
                                            <p:cond delay="0"/>
                                          </p:stCondLst>
                                        </p:cTn>
                                        <p:tgtEl>
                                          <p:spTgt spid="50">
                                            <p:txEl>
                                              <p:pRg st="0" end="0"/>
                                            </p:txEl>
                                          </p:spTgt>
                                        </p:tgtEl>
                                        <p:attrNameLst>
                                          <p:attrName>style.visibility</p:attrName>
                                        </p:attrNameLst>
                                      </p:cBhvr>
                                      <p:to>
                                        <p:strVal val="visible"/>
                                      </p:to>
                                    </p:set>
                                    <p:anim calcmode="lin" valueType="num">
                                      <p:cBhvr additive="base">
                                        <p:cTn id="66"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0">
                                            <p:txEl>
                                              <p:pRg st="0" end="0"/>
                                            </p:txEl>
                                          </p:spTgt>
                                        </p:tgtEl>
                                        <p:attrNameLst>
                                          <p:attrName>ppt_y</p:attrName>
                                        </p:attrNameLst>
                                      </p:cBhvr>
                                      <p:tavLst>
                                        <p:tav tm="0">
                                          <p:val>
                                            <p:strVal val="0-#ppt_h/2"/>
                                          </p:val>
                                        </p:tav>
                                        <p:tav tm="100000">
                                          <p:val>
                                            <p:strVal val="#ppt_y"/>
                                          </p:val>
                                        </p:tav>
                                      </p:tavLst>
                                    </p:anim>
                                  </p:childTnLst>
                                </p:cTn>
                              </p:par>
                              <p:par>
                                <p:cTn id="68" presetID="2" presetClass="entr" presetSubtype="2" decel="100000" fill="hold" grpId="0" nodeType="withEffect">
                                  <p:stCondLst>
                                    <p:cond delay="0"/>
                                  </p:stCondLst>
                                  <p:iterate type="wd">
                                    <p:tmPct val="10000"/>
                                  </p:iterate>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500" fill="hold"/>
                                        <p:tgtEl>
                                          <p:spTgt spid="45"/>
                                        </p:tgtEl>
                                        <p:attrNameLst>
                                          <p:attrName>ppt_x</p:attrName>
                                        </p:attrNameLst>
                                      </p:cBhvr>
                                      <p:tavLst>
                                        <p:tav tm="0">
                                          <p:val>
                                            <p:strVal val="1+#ppt_w/2"/>
                                          </p:val>
                                        </p:tav>
                                        <p:tav tm="100000">
                                          <p:val>
                                            <p:strVal val="#ppt_x"/>
                                          </p:val>
                                        </p:tav>
                                      </p:tavLst>
                                    </p:anim>
                                    <p:anim calcmode="lin" valueType="num">
                                      <p:cBhvr additive="base">
                                        <p:cTn id="71" dur="500" fill="hold"/>
                                        <p:tgtEl>
                                          <p:spTgt spid="45"/>
                                        </p:tgtEl>
                                        <p:attrNameLst>
                                          <p:attrName>ppt_y</p:attrName>
                                        </p:attrNameLst>
                                      </p:cBhvr>
                                      <p:tavLst>
                                        <p:tav tm="0">
                                          <p:val>
                                            <p:strVal val="#ppt_y"/>
                                          </p:val>
                                        </p:tav>
                                        <p:tav tm="100000">
                                          <p:val>
                                            <p:strVal val="#ppt_y"/>
                                          </p:val>
                                        </p:tav>
                                      </p:tavLst>
                                    </p:anim>
                                  </p:childTnLst>
                                </p:cTn>
                              </p:par>
                            </p:childTnLst>
                          </p:cTn>
                        </p:par>
                        <p:par>
                          <p:cTn id="72" fill="hold">
                            <p:stCondLst>
                              <p:cond delay="4400"/>
                            </p:stCondLst>
                            <p:childTnLst>
                              <p:par>
                                <p:cTn id="73" presetID="10" presetClass="entr" presetSubtype="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Effect transition="in" filter="fade">
                                      <p:cBhvr>
                                        <p:cTn id="75"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animBg="1">
        <p:tmplLst>
          <p:tmpl>
            <p:tnLst>
              <p:par>
                <p:cTn presetID="2" presetClass="entr" presetSubtype="1"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0-#ppt_h/2"/>
                          </p:val>
                        </p:tav>
                        <p:tav tm="100000">
                          <p:val>
                            <p:strVal val="#ppt_y"/>
                          </p:val>
                        </p:tav>
                      </p:tavLst>
                    </p:anim>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40" grpId="0" animBg="1">
        <p:tmplLst>
          <p:tmpl>
            <p:tnLst>
              <p:par>
                <p:cTn presetID="2" presetClass="entr" presetSubtype="1" decel="10000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animBg="1">
        <p:tmplLst>
          <p:tmpl>
            <p:tnLst>
              <p:par>
                <p:cTn presetID="2" presetClass="entr" presetSubtype="1"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0-#ppt_h/2"/>
                          </p:val>
                        </p:tav>
                        <p:tav tm="100000">
                          <p:val>
                            <p:strVal val="#ppt_y"/>
                          </p:val>
                        </p:tav>
                      </p:tavLst>
                    </p:anim>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1"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0-#ppt_h/2"/>
                          </p:val>
                        </p:tav>
                        <p:tav tm="100000">
                          <p:val>
                            <p:strVal val="#ppt_y"/>
                          </p:val>
                        </p:tav>
                      </p:tavLst>
                    </p:anim>
                  </p:childTnLst>
                </p:cTn>
              </p:par>
            </p:tnLst>
          </p:tmpl>
        </p:tmplLst>
      </p:bldP>
      <p:bldP spid="47" grpId="0" build="p">
        <p:tmplLst>
          <p:tmpl lvl="1">
            <p:tnLst>
              <p:par>
                <p:cTn presetID="2" presetClass="entr" presetSubtype="1"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0-#ppt_h/2"/>
                          </p:val>
                        </p:tav>
                        <p:tav tm="100000">
                          <p:val>
                            <p:strVal val="#ppt_y"/>
                          </p:val>
                        </p:tav>
                      </p:tavLst>
                    </p:anim>
                  </p:childTnLst>
                </p:cTn>
              </p:par>
            </p:tnLst>
          </p:tmpl>
        </p:tmplLst>
      </p:bldP>
      <p:bldP spid="48" grpId="0" build="p">
        <p:tmplLst>
          <p:tmpl lvl="1">
            <p:tnLst>
              <p:par>
                <p:cTn presetID="2" presetClass="entr" presetSubtype="1"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0-#ppt_h/2"/>
                          </p:val>
                        </p:tav>
                        <p:tav tm="100000">
                          <p:val>
                            <p:strVal val="#ppt_y"/>
                          </p:val>
                        </p:tav>
                      </p:tavLst>
                    </p:anim>
                  </p:childTnLst>
                </p:cTn>
              </p:par>
            </p:tnLst>
          </p:tmpl>
        </p:tmplLst>
      </p:bldP>
      <p:bldP spid="50" grpId="0" build="p">
        <p:tmplLst>
          <p:tmpl lvl="1">
            <p:tnLst>
              <p:par>
                <p:cTn presetID="2" presetClass="entr" presetSubtype="1" decel="10000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ppt_x"/>
                          </p:val>
                        </p:tav>
                        <p:tav tm="100000">
                          <p:val>
                            <p:strVal val="#ppt_x"/>
                          </p:val>
                        </p:tav>
                      </p:tavLst>
                    </p:anim>
                    <p:anim calcmode="lin" valueType="num">
                      <p:cBhvr additive="base">
                        <p:cTn dur="500" fill="hold"/>
                        <p:tgtEl>
                          <p:spTgt spid="50"/>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amp; 2 Headings,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5" name="図プレースホルダー 24"/>
          <p:cNvSpPr>
            <a:spLocks noGrp="1"/>
          </p:cNvSpPr>
          <p:nvPr>
            <p:ph type="pic" sz="quarter" idx="36" hasCustomPrompt="1"/>
          </p:nvPr>
        </p:nvSpPr>
        <p:spPr>
          <a:xfrm>
            <a:off x="0" y="0"/>
            <a:ext cx="11088000" cy="10285413"/>
          </a:xfrm>
          <a:custGeom>
            <a:avLst/>
            <a:gdLst>
              <a:gd name="connsiteX0" fmla="*/ 10440000 w 11088000"/>
              <a:gd name="connsiteY0" fmla="*/ 9637413 h 10285413"/>
              <a:gd name="connsiteX1" fmla="*/ 11088000 w 11088000"/>
              <a:gd name="connsiteY1" fmla="*/ 9637413 h 10285413"/>
              <a:gd name="connsiteX2" fmla="*/ 11088000 w 11088000"/>
              <a:gd name="connsiteY2" fmla="*/ 10285413 h 10285413"/>
              <a:gd name="connsiteX3" fmla="*/ 10440000 w 11088000"/>
              <a:gd name="connsiteY3" fmla="*/ 10285413 h 10285413"/>
              <a:gd name="connsiteX4" fmla="*/ 9792000 w 11088000"/>
              <a:gd name="connsiteY4" fmla="*/ 8989413 h 10285413"/>
              <a:gd name="connsiteX5" fmla="*/ 10440000 w 11088000"/>
              <a:gd name="connsiteY5" fmla="*/ 8989413 h 10285413"/>
              <a:gd name="connsiteX6" fmla="*/ 10440000 w 11088000"/>
              <a:gd name="connsiteY6" fmla="*/ 9637413 h 10285413"/>
              <a:gd name="connsiteX7" fmla="*/ 9792000 w 11088000"/>
              <a:gd name="connsiteY7" fmla="*/ 9637413 h 10285413"/>
              <a:gd name="connsiteX8" fmla="*/ 0 w 11088000"/>
              <a:gd name="connsiteY8" fmla="*/ 0 h 10285413"/>
              <a:gd name="connsiteX9" fmla="*/ 9144000 w 11088000"/>
              <a:gd name="connsiteY9" fmla="*/ 0 h 10285413"/>
              <a:gd name="connsiteX10" fmla="*/ 9144000 w 11088000"/>
              <a:gd name="connsiteY10" fmla="*/ 8341413 h 10285413"/>
              <a:gd name="connsiteX11" fmla="*/ 9791447 w 11088000"/>
              <a:gd name="connsiteY11" fmla="*/ 8341413 h 10285413"/>
              <a:gd name="connsiteX12" fmla="*/ 9791447 w 11088000"/>
              <a:gd name="connsiteY12" fmla="*/ 8989413 h 10285413"/>
              <a:gd name="connsiteX13" fmla="*/ 9144000 w 11088000"/>
              <a:gd name="connsiteY13" fmla="*/ 8989413 h 10285413"/>
              <a:gd name="connsiteX14" fmla="*/ 9144000 w 11088000"/>
              <a:gd name="connsiteY14" fmla="*/ 9637413 h 10285413"/>
              <a:gd name="connsiteX15" fmla="*/ 9792000 w 11088000"/>
              <a:gd name="connsiteY15" fmla="*/ 9637413 h 10285413"/>
              <a:gd name="connsiteX16" fmla="*/ 9792000 w 11088000"/>
              <a:gd name="connsiteY16" fmla="*/ 10285413 h 10285413"/>
              <a:gd name="connsiteX17" fmla="*/ 9144000 w 11088000"/>
              <a:gd name="connsiteY17" fmla="*/ 10285413 h 10285413"/>
              <a:gd name="connsiteX18" fmla="*/ 0 w 11088000"/>
              <a:gd name="connsiteY18" fmla="*/ 10285413 h 1028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88000" h="10285413">
                <a:moveTo>
                  <a:pt x="10440000" y="9637413"/>
                </a:moveTo>
                <a:lnTo>
                  <a:pt x="11088000" y="9637413"/>
                </a:lnTo>
                <a:lnTo>
                  <a:pt x="11088000" y="10285413"/>
                </a:lnTo>
                <a:lnTo>
                  <a:pt x="10440000" y="10285413"/>
                </a:lnTo>
                <a:close/>
                <a:moveTo>
                  <a:pt x="9792000" y="8989413"/>
                </a:moveTo>
                <a:lnTo>
                  <a:pt x="10440000" y="8989413"/>
                </a:lnTo>
                <a:lnTo>
                  <a:pt x="10440000" y="9637413"/>
                </a:lnTo>
                <a:lnTo>
                  <a:pt x="9792000" y="9637413"/>
                </a:lnTo>
                <a:close/>
                <a:moveTo>
                  <a:pt x="0" y="0"/>
                </a:moveTo>
                <a:lnTo>
                  <a:pt x="9144000" y="0"/>
                </a:lnTo>
                <a:lnTo>
                  <a:pt x="9144000" y="8341413"/>
                </a:lnTo>
                <a:lnTo>
                  <a:pt x="9791447" y="8341413"/>
                </a:lnTo>
                <a:lnTo>
                  <a:pt x="9791447" y="8989413"/>
                </a:lnTo>
                <a:lnTo>
                  <a:pt x="9144000" y="8989413"/>
                </a:lnTo>
                <a:lnTo>
                  <a:pt x="9144000" y="9637413"/>
                </a:lnTo>
                <a:lnTo>
                  <a:pt x="9792000" y="9637413"/>
                </a:lnTo>
                <a:lnTo>
                  <a:pt x="9792000" y="10285413"/>
                </a:lnTo>
                <a:lnTo>
                  <a:pt x="9144000" y="10285413"/>
                </a:lnTo>
                <a:lnTo>
                  <a:pt x="0" y="10285413"/>
                </a:lnTo>
                <a:close/>
              </a:path>
            </a:pathLst>
          </a:custGeom>
        </p:spPr>
        <p:txBody>
          <a:bodyPr wrap="square">
            <a:noAutofit/>
          </a:bodyPr>
          <a:lstStyle>
            <a:lvl1pPr>
              <a:defRPr/>
            </a:lvl1pPr>
          </a:lstStyle>
          <a:p>
            <a:r>
              <a:rPr kumimoji="1" lang="en-US" altLang="ja-JP" dirty="0"/>
              <a:t>Insert an image</a:t>
            </a:r>
            <a:endParaRPr kumimoji="1" lang="ja-JP" altLang="en-US" dirty="0"/>
          </a:p>
        </p:txBody>
      </p:sp>
      <p:sp>
        <p:nvSpPr>
          <p:cNvPr id="26" name="テキスト プレースホルダー 12"/>
          <p:cNvSpPr>
            <a:spLocks noGrp="1"/>
          </p:cNvSpPr>
          <p:nvPr>
            <p:ph type="body" sz="quarter" idx="12" hasCustomPrompt="1"/>
          </p:nvPr>
        </p:nvSpPr>
        <p:spPr>
          <a:xfrm>
            <a:off x="9467447" y="3294823"/>
            <a:ext cx="8361787"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28" name="テキスト プレースホルダー 12"/>
          <p:cNvSpPr>
            <a:spLocks noGrp="1"/>
          </p:cNvSpPr>
          <p:nvPr>
            <p:ph type="body" sz="quarter" idx="17" hasCustomPrompt="1"/>
          </p:nvPr>
        </p:nvSpPr>
        <p:spPr>
          <a:xfrm>
            <a:off x="9467447" y="2353628"/>
            <a:ext cx="836178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9" name="正方形/長方形 28"/>
          <p:cNvSpPr/>
          <p:nvPr userDrawn="1"/>
        </p:nvSpPr>
        <p:spPr>
          <a:xfrm>
            <a:off x="9572871" y="3070668"/>
            <a:ext cx="1827899"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12"/>
          <p:cNvSpPr>
            <a:spLocks noGrp="1"/>
          </p:cNvSpPr>
          <p:nvPr>
            <p:ph type="body" sz="quarter" idx="44" hasCustomPrompt="1"/>
          </p:nvPr>
        </p:nvSpPr>
        <p:spPr>
          <a:xfrm>
            <a:off x="9467447" y="6349412"/>
            <a:ext cx="8361787" cy="1716691"/>
          </a:xfrm>
        </p:spPr>
        <p:txBody>
          <a:bodyPr>
            <a:normAutofit/>
          </a:bodyPr>
          <a:lstStyle>
            <a:lvl1pPr marL="342900" indent="-342900" algn="l">
              <a:spcBef>
                <a:spcPts val="0"/>
              </a:spcBef>
              <a:buFont typeface="Wingdings" panose="05000000000000000000" pitchFamily="2" charset="2"/>
              <a:buChar char="n"/>
              <a:defRPr sz="2000" baseline="0"/>
            </a:lvl1pPr>
          </a:lstStyle>
          <a:p>
            <a:pPr lvl="0"/>
            <a:r>
              <a:rPr kumimoji="1" lang="en-US" altLang="ja-JP" dirty="0"/>
              <a:t>Text goes here</a:t>
            </a:r>
            <a:endParaRPr kumimoji="1" lang="ja-JP" altLang="en-US" dirty="0"/>
          </a:p>
        </p:txBody>
      </p:sp>
      <p:sp>
        <p:nvSpPr>
          <p:cNvPr id="34" name="テキスト プレースホルダー 12"/>
          <p:cNvSpPr>
            <a:spLocks noGrp="1"/>
          </p:cNvSpPr>
          <p:nvPr>
            <p:ph type="body" sz="quarter" idx="45" hasCustomPrompt="1"/>
          </p:nvPr>
        </p:nvSpPr>
        <p:spPr>
          <a:xfrm>
            <a:off x="9467447" y="5408217"/>
            <a:ext cx="8361787" cy="747032"/>
          </a:xfrm>
        </p:spPr>
        <p:txBody>
          <a:bodyPr anchor="ctr">
            <a:noAutofit/>
          </a:bodyPr>
          <a:lstStyle>
            <a:lvl1pPr algn="l">
              <a:lnSpc>
                <a:spcPct val="100000"/>
              </a:lnSpc>
              <a:spcBef>
                <a:spcPts val="0"/>
              </a:spcBef>
              <a:defRPr sz="2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5" name="正方形/長方形 34"/>
          <p:cNvSpPr/>
          <p:nvPr userDrawn="1"/>
        </p:nvSpPr>
        <p:spPr>
          <a:xfrm>
            <a:off x="9572871" y="6125257"/>
            <a:ext cx="1827899" cy="7200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89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vertical)">
                                      <p:cBhvr>
                                        <p:cTn id="7" dur="500"/>
                                        <p:tgtEl>
                                          <p:spTgt spid="2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 calcmode="lin" valueType="num">
                                      <p:cBhvr additive="base">
                                        <p:cTn id="1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1600"/>
                            </p:stCondLst>
                            <p:childTnLst>
                              <p:par>
                                <p:cTn id="22" presetID="2" presetClass="entr" presetSubtype="4" decel="100000" fill="hold" grpId="0" nodeType="afterEffect">
                                  <p:stCondLst>
                                    <p:cond delay="250"/>
                                  </p:stCondLst>
                                  <p:childTnLst>
                                    <p:set>
                                      <p:cBhvr>
                                        <p:cTn id="23" dur="1" fill="hold">
                                          <p:stCondLst>
                                            <p:cond delay="0"/>
                                          </p:stCondLst>
                                        </p:cTn>
                                        <p:tgtEl>
                                          <p:spTgt spid="34">
                                            <p:txEl>
                                              <p:pRg st="0" end="0"/>
                                            </p:txEl>
                                          </p:spTgt>
                                        </p:tgtEl>
                                        <p:attrNameLst>
                                          <p:attrName>style.visibility</p:attrName>
                                        </p:attrNameLst>
                                      </p:cBhvr>
                                      <p:to>
                                        <p:strVal val="visible"/>
                                      </p:to>
                                    </p:set>
                                    <p:anim calcmode="lin" valueType="num">
                                      <p:cBhvr additive="base">
                                        <p:cTn id="24"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35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2450"/>
                            </p:stCondLst>
                            <p:childTnLst>
                              <p:par>
                                <p:cTn id="31" presetID="2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tmplLst>
          <p:tmpl>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animBg="1"/>
      <p:bldP spid="30" grpId="0">
        <p:tmplLst>
          <p:tmpl>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jpe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2.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1.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3.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2.xml"/><Relationship Id="rId1" Type="http://schemas.openxmlformats.org/officeDocument/2006/relationships/slideLayout" Target="../slideLayouts/slideLayout9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5" name="Footer Placeholder 4"/>
          <p:cNvSpPr>
            <a:spLocks noGrp="1"/>
          </p:cNvSpPr>
          <p:nvPr>
            <p:ph type="ftr" sz="quarter" idx="3"/>
          </p:nvPr>
        </p:nvSpPr>
        <p:spPr>
          <a:xfrm>
            <a:off x="6057900" y="9582811"/>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110868" y="9600055"/>
            <a:ext cx="1176775" cy="489036"/>
          </a:xfrm>
          <a:prstGeom prst="rect">
            <a:avLst/>
          </a:prstGeom>
        </p:spPr>
        <p:txBody>
          <a:bodyPr vert="horz" lIns="91440" tIns="45720" rIns="91440" bIns="45720" rtlCol="0" anchor="ctr"/>
          <a:lstStyle>
            <a:lvl1pPr algn="l">
              <a:defRPr sz="2400">
                <a:solidFill>
                  <a:schemeClr val="tx2"/>
                </a:solidFill>
              </a:defRPr>
            </a:lvl1pPr>
          </a:lstStyle>
          <a:p>
            <a:fld id="{03EB59E2-90B9-4CD3-AC74-D672227E13C3}" type="slidenum">
              <a:rPr lang="en-US" smtClean="0"/>
              <a:pPr/>
              <a:t>‹#›</a:t>
            </a:fld>
            <a:endParaRPr lang="en-US" dirty="0"/>
          </a:p>
        </p:txBody>
      </p:sp>
      <p:sp>
        <p:nvSpPr>
          <p:cNvPr id="4" name="正方形/長方形 3"/>
          <p:cNvSpPr/>
          <p:nvPr userDrawn="1"/>
        </p:nvSpPr>
        <p:spPr>
          <a:xfrm>
            <a:off x="8184004" y="15436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8819376" y="15436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455924" y="15436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17157699" y="9516491"/>
            <a:ext cx="1129945"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9" descr="CFI logo color.jpg"/>
          <p:cNvPicPr>
            <a:picLocks noChangeAspect="1"/>
          </p:cNvPicPr>
          <p:nvPr userDrawn="1"/>
        </p:nvPicPr>
        <p:blipFill>
          <a:blip r:embed="rId58" cstate="print">
            <a:extLst>
              <a:ext uri="{28A0092B-C50C-407E-A947-70E740481C1C}">
                <a14:useLocalDpi xmlns:a14="http://schemas.microsoft.com/office/drawing/2010/main" val="0"/>
              </a:ext>
            </a:extLst>
          </a:blip>
          <a:srcRect/>
          <a:stretch>
            <a:fillRect/>
          </a:stretch>
        </p:blipFill>
        <p:spPr bwMode="auto">
          <a:xfrm>
            <a:off x="25400" y="9086850"/>
            <a:ext cx="2760757" cy="1174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78273967"/>
      </p:ext>
    </p:extLst>
  </p:cSld>
  <p:clrMap bg1="lt1" tx1="dk1" bg2="lt2" tx2="dk2" accent1="accent1" accent2="accent2" accent3="accent3" accent4="accent4" accent5="accent5" accent6="accent6" hlink="hlink" folHlink="folHlink"/>
  <p:sldLayoutIdLst>
    <p:sldLayoutId id="2147483711" r:id="rId1"/>
    <p:sldLayoutId id="2147483735" r:id="rId2"/>
    <p:sldLayoutId id="2147483708" r:id="rId3"/>
    <p:sldLayoutId id="2147483709" r:id="rId4"/>
    <p:sldLayoutId id="2147483710" r:id="rId5"/>
    <p:sldLayoutId id="2147483798" r:id="rId6"/>
    <p:sldLayoutId id="2147483745" r:id="rId7"/>
    <p:sldLayoutId id="2147483755" r:id="rId8"/>
    <p:sldLayoutId id="2147483715" r:id="rId9"/>
    <p:sldLayoutId id="2147483716" r:id="rId10"/>
    <p:sldLayoutId id="2147483805" r:id="rId11"/>
    <p:sldLayoutId id="2147483724" r:id="rId12"/>
    <p:sldLayoutId id="2147483756" r:id="rId13"/>
    <p:sldLayoutId id="2147483742" r:id="rId14"/>
    <p:sldLayoutId id="2147483757" r:id="rId15"/>
    <p:sldLayoutId id="2147483736" r:id="rId16"/>
    <p:sldLayoutId id="2147483761" r:id="rId17"/>
    <p:sldLayoutId id="2147483737" r:id="rId18"/>
    <p:sldLayoutId id="2147483759" r:id="rId19"/>
    <p:sldLayoutId id="2147483746" r:id="rId20"/>
    <p:sldLayoutId id="2147483758" r:id="rId21"/>
    <p:sldLayoutId id="2147483754" r:id="rId22"/>
    <p:sldLayoutId id="2147483731" r:id="rId23"/>
    <p:sldLayoutId id="2147483765" r:id="rId24"/>
    <p:sldLayoutId id="2147483766" r:id="rId25"/>
    <p:sldLayoutId id="2147483782" r:id="rId26"/>
    <p:sldLayoutId id="2147483792" r:id="rId27"/>
    <p:sldLayoutId id="2147483763" r:id="rId28"/>
    <p:sldLayoutId id="2147483775" r:id="rId29"/>
    <p:sldLayoutId id="2147483760" r:id="rId30"/>
    <p:sldLayoutId id="2147483762" r:id="rId31"/>
    <p:sldLayoutId id="2147483773" r:id="rId32"/>
    <p:sldLayoutId id="2147483777" r:id="rId33"/>
    <p:sldLayoutId id="2147483786" r:id="rId34"/>
    <p:sldLayoutId id="2147483787" r:id="rId35"/>
    <p:sldLayoutId id="2147483780" r:id="rId36"/>
    <p:sldLayoutId id="2147483783" r:id="rId37"/>
    <p:sldLayoutId id="2147483781" r:id="rId38"/>
    <p:sldLayoutId id="2147483785" r:id="rId39"/>
    <p:sldLayoutId id="2147483784" r:id="rId40"/>
    <p:sldLayoutId id="2147483791" r:id="rId41"/>
    <p:sldLayoutId id="2147483788" r:id="rId42"/>
    <p:sldLayoutId id="2147483789" r:id="rId43"/>
    <p:sldLayoutId id="2147483793" r:id="rId44"/>
    <p:sldLayoutId id="2147483794" r:id="rId45"/>
    <p:sldLayoutId id="2147483790" r:id="rId46"/>
    <p:sldLayoutId id="2147483796" r:id="rId47"/>
    <p:sldLayoutId id="2147483800" r:id="rId48"/>
    <p:sldLayoutId id="2147483801" r:id="rId49"/>
    <p:sldLayoutId id="2147483799" r:id="rId50"/>
    <p:sldLayoutId id="2147483803" r:id="rId51"/>
    <p:sldLayoutId id="2147483806" r:id="rId52"/>
    <p:sldLayoutId id="2147483751" r:id="rId53"/>
    <p:sldLayoutId id="2147483811" r:id="rId54"/>
    <p:sldLayoutId id="2147483813" r:id="rId55"/>
    <p:sldLayoutId id="2147483856" r:id="rId5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0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4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nodePh="1">
                                  <p:stCondLst>
                                    <p:cond delay="200"/>
                                  </p:stCondLst>
                                  <p:endCondLst>
                                    <p:cond evt="begin" delay="0">
                                      <p:tn val="29"/>
                                    </p:cond>
                                  </p:end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4" grpId="0" animBg="1"/>
      <p:bldP spid="8" grpId="0" animBg="1"/>
      <p:bldP spid="9" grpId="0" animBg="1"/>
      <p:bldP spid="19" grpId="0" animBg="1"/>
    </p:bldLst>
  </p:timing>
  <p:hf hdr="0" dt="0"/>
  <p:txStyles>
    <p:titleStyle>
      <a:lvl1pPr algn="ctr" defTabSz="1371417" rtl="0" eaLnBrk="1" latinLnBrk="0" hangingPunct="1">
        <a:lnSpc>
          <a:spcPct val="90000"/>
        </a:lnSpc>
        <a:spcBef>
          <a:spcPct val="0"/>
        </a:spcBef>
        <a:buNone/>
        <a:defRPr sz="5400" b="1"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11" name="Footer Placeholder 4"/>
          <p:cNvSpPr>
            <a:spLocks noGrp="1"/>
          </p:cNvSpPr>
          <p:nvPr>
            <p:ph type="ftr" sz="quarter" idx="3"/>
          </p:nvPr>
        </p:nvSpPr>
        <p:spPr>
          <a:xfrm>
            <a:off x="6057900" y="9582811"/>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12" name="Slide Number Placeholder 5"/>
          <p:cNvSpPr>
            <a:spLocks noGrp="1"/>
          </p:cNvSpPr>
          <p:nvPr>
            <p:ph type="sldNum" sz="quarter" idx="4"/>
          </p:nvPr>
        </p:nvSpPr>
        <p:spPr>
          <a:xfrm>
            <a:off x="17110868" y="9600055"/>
            <a:ext cx="1176775" cy="489036"/>
          </a:xfrm>
          <a:prstGeom prst="rect">
            <a:avLst/>
          </a:prstGeom>
        </p:spPr>
        <p:txBody>
          <a:bodyPr vert="horz" lIns="91440" tIns="45720" rIns="91440" bIns="45720" rtlCol="0" anchor="ctr"/>
          <a:lstStyle>
            <a:lvl1pPr algn="l">
              <a:defRPr sz="2400">
                <a:solidFill>
                  <a:schemeClr val="tx2"/>
                </a:solidFill>
              </a:defRPr>
            </a:lvl1pPr>
          </a:lstStyle>
          <a:p>
            <a:fld id="{03EB59E2-90B9-4CD3-AC74-D672227E13C3}" type="slidenum">
              <a:rPr lang="en-US" smtClean="0"/>
              <a:pPr/>
              <a:t>‹#›</a:t>
            </a:fld>
            <a:endParaRPr lang="en-US" dirty="0"/>
          </a:p>
        </p:txBody>
      </p:sp>
      <p:sp>
        <p:nvSpPr>
          <p:cNvPr id="13" name="正方形/長方形 12"/>
          <p:cNvSpPr/>
          <p:nvPr userDrawn="1"/>
        </p:nvSpPr>
        <p:spPr>
          <a:xfrm>
            <a:off x="17157699" y="9516491"/>
            <a:ext cx="1129945"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6" descr="CFI logo color.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5400" y="9086850"/>
            <a:ext cx="2760757" cy="1174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84009616"/>
      </p:ext>
    </p:extLst>
  </p:cSld>
  <p:clrMap bg1="lt1" tx1="dk1" bg2="lt2" tx2="dk2" accent1="accent1" accent2="accent2" accent3="accent3" accent4="accent4" accent5="accent5" accent6="accent6" hlink="hlink" folHlink="folHlink"/>
  <p:sldLayoutIdLst>
    <p:sldLayoutId id="2147483707" r:id="rId1"/>
    <p:sldLayoutId id="2147483730" r:id="rId2"/>
    <p:sldLayoutId id="2147483727" r:id="rId3"/>
    <p:sldLayoutId id="2147483733" r:id="rId4"/>
    <p:sldLayoutId id="2147483729" r:id="rId5"/>
    <p:sldLayoutId id="2147483732" r:id="rId6"/>
    <p:sldLayoutId id="2147483734" r:id="rId7"/>
    <p:sldLayoutId id="2147483752" r:id="rId8"/>
    <p:sldLayoutId id="2147483753" r:id="rId9"/>
    <p:sldLayoutId id="2147483750" r:id="rId10"/>
    <p:sldLayoutId id="2147483771" r:id="rId11"/>
    <p:sldLayoutId id="2147483772" r:id="rId12"/>
    <p:sldLayoutId id="2147483774" r:id="rId13"/>
    <p:sldLayoutId id="2147483776"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4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nodePh="1">
                                  <p:stCondLst>
                                    <p:cond delay="20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hf hdr="0" dt="0"/>
  <p:txStyles>
    <p:titleStyle>
      <a:lvl1pPr algn="ctr" defTabSz="1371417" rtl="0" eaLnBrk="1" latinLnBrk="0" hangingPunct="1">
        <a:lnSpc>
          <a:spcPct val="90000"/>
        </a:lnSpc>
        <a:spcBef>
          <a:spcPct val="0"/>
        </a:spcBef>
        <a:buNone/>
        <a:defRPr sz="5400" b="1"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pic>
        <p:nvPicPr>
          <p:cNvPr id="4" name="Picture 3" descr="CFI logo color.jpg"/>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5400" y="9086850"/>
            <a:ext cx="2760757" cy="1174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005124"/>
      </p:ext>
    </p:extLst>
  </p:cSld>
  <p:clrMap bg1="lt1" tx1="dk1" bg2="lt2" tx2="dk2" accent1="accent1" accent2="accent2" accent3="accent3" accent4="accent4" accent5="accent5" accent6="accent6" hlink="hlink" folHlink="folHlink"/>
  <p:sldLayoutIdLst>
    <p:sldLayoutId id="2147483703" r:id="rId1"/>
    <p:sldLayoutId id="2147483810" r:id="rId2"/>
    <p:sldLayoutId id="2147483809" r:id="rId3"/>
    <p:sldLayoutId id="2147483717" r:id="rId4"/>
    <p:sldLayoutId id="2147483718" r:id="rId5"/>
    <p:sldLayoutId id="2147483719" r:id="rId6"/>
    <p:sldLayoutId id="2147483720" r:id="rId7"/>
    <p:sldLayoutId id="2147483721" r:id="rId8"/>
    <p:sldLayoutId id="2147483722" r:id="rId9"/>
    <p:sldLayoutId id="2147483768" r:id="rId10"/>
    <p:sldLayoutId id="2147483769" r:id="rId11"/>
    <p:sldLayoutId id="2147483778" r:id="rId12"/>
    <p:sldLayoutId id="2147483779" r:id="rId13"/>
    <p:sldLayoutId id="2147483802" r:id="rId14"/>
    <p:sldLayoutId id="2147483807" r:id="rId15"/>
    <p:sldLayoutId id="2147483812" r:id="rId16"/>
  </p:sldLayoutIdLst>
  <p:hf hdr="0" dt="0"/>
  <p:txStyles>
    <p:titleStyle>
      <a:lvl1pPr algn="ctr" defTabSz="1371417" rtl="0" eaLnBrk="1" latinLnBrk="0" hangingPunct="1">
        <a:lnSpc>
          <a:spcPct val="90000"/>
        </a:lnSpc>
        <a:spcBef>
          <a:spcPct val="0"/>
        </a:spcBef>
        <a:buNone/>
        <a:defRPr sz="5400" b="1"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13" y="348343"/>
            <a:ext cx="17336022" cy="1280040"/>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pic>
        <p:nvPicPr>
          <p:cNvPr id="4" name="Picture 3" descr="CFI logo color.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400" y="9086850"/>
            <a:ext cx="2760757" cy="1174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8310948"/>
      </p:ext>
    </p:extLst>
  </p:cSld>
  <p:clrMap bg1="lt1" tx1="dk1" bg2="lt2" tx2="dk2" accent1="accent1" accent2="accent2" accent3="accent3" accent4="accent4" accent5="accent5" accent6="accent6" hlink="hlink" folHlink="folHlink"/>
  <p:sldLayoutIdLst>
    <p:sldLayoutId id="2147483726" r:id="rId1"/>
    <p:sldLayoutId id="2147483764" r:id="rId2"/>
    <p:sldLayoutId id="2147483804" r:id="rId3"/>
    <p:sldLayoutId id="2147483808" r:id="rId4"/>
  </p:sldLayoutIdLst>
  <p:hf hdr="0" dt="0"/>
  <p:txStyles>
    <p:titleStyle>
      <a:lvl1pPr algn="ctr" defTabSz="1371417" rtl="0" eaLnBrk="1" latinLnBrk="0" hangingPunct="1">
        <a:lnSpc>
          <a:spcPct val="90000"/>
        </a:lnSpc>
        <a:spcBef>
          <a:spcPct val="0"/>
        </a:spcBef>
        <a:buNone/>
        <a:defRPr sz="5400" b="1"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67447" y="348343"/>
            <a:ext cx="8361787" cy="1280040"/>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493213" y="2041742"/>
            <a:ext cx="17336022" cy="722227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5" name="Footer Placeholder 4"/>
          <p:cNvSpPr>
            <a:spLocks noGrp="1"/>
          </p:cNvSpPr>
          <p:nvPr>
            <p:ph type="ftr" sz="quarter" idx="3"/>
          </p:nvPr>
        </p:nvSpPr>
        <p:spPr>
          <a:xfrm>
            <a:off x="6057900" y="9582811"/>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110868" y="9600055"/>
            <a:ext cx="1176775" cy="489036"/>
          </a:xfrm>
          <a:prstGeom prst="rect">
            <a:avLst/>
          </a:prstGeom>
        </p:spPr>
        <p:txBody>
          <a:bodyPr vert="horz" lIns="91440" tIns="45720" rIns="91440" bIns="45720" rtlCol="0" anchor="ctr"/>
          <a:lstStyle>
            <a:lvl1pPr algn="l">
              <a:defRPr sz="2400">
                <a:solidFill>
                  <a:schemeClr val="tx2"/>
                </a:solidFill>
              </a:defRPr>
            </a:lvl1pPr>
          </a:lstStyle>
          <a:p>
            <a:fld id="{03EB59E2-90B9-4CD3-AC74-D672227E13C3}" type="slidenum">
              <a:rPr lang="en-US" smtClean="0"/>
              <a:pPr/>
              <a:t>‹#›</a:t>
            </a:fld>
            <a:endParaRPr lang="en-US" dirty="0"/>
          </a:p>
        </p:txBody>
      </p:sp>
      <p:sp>
        <p:nvSpPr>
          <p:cNvPr id="4" name="正方形/長方形 3"/>
          <p:cNvSpPr/>
          <p:nvPr userDrawn="1"/>
        </p:nvSpPr>
        <p:spPr>
          <a:xfrm>
            <a:off x="9579668" y="1543675"/>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10215040" y="1543675"/>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10851588" y="1543675"/>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17157699" y="9516491"/>
            <a:ext cx="1129945"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9" descr="CFI logo color.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400" y="9086850"/>
            <a:ext cx="2760757" cy="1174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57151609"/>
      </p:ext>
    </p:extLst>
  </p:cSld>
  <p:clrMap bg1="lt1" tx1="dk1" bg2="lt2" tx2="dk2" accent1="accent1" accent2="accent2" accent3="accent3" accent4="accent4" accent5="accent5" accent6="accent6" hlink="hlink" folHlink="folHlink"/>
  <p:sldLayoutIdLst>
    <p:sldLayoutId id="2147483740" r:id="rId1"/>
    <p:sldLayoutId id="2147483767"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0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4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nodePh="1">
                                  <p:stCondLst>
                                    <p:cond delay="200"/>
                                  </p:stCondLst>
                                  <p:endCondLst>
                                    <p:cond evt="begin" delay="0">
                                      <p:tn val="29"/>
                                    </p:cond>
                                  </p:end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4" grpId="0" animBg="1"/>
      <p:bldP spid="8" grpId="0" animBg="1"/>
      <p:bldP spid="9" grpId="0" animBg="1"/>
      <p:bldP spid="19" grpId="0" animBg="1"/>
    </p:bldLst>
  </p:timing>
  <p:hf hdr="0" dt="0"/>
  <p:txStyles>
    <p:titleStyle>
      <a:lvl1pPr algn="l" defTabSz="1371417" rtl="0" eaLnBrk="1" latinLnBrk="0" hangingPunct="1">
        <a:lnSpc>
          <a:spcPct val="90000"/>
        </a:lnSpc>
        <a:spcBef>
          <a:spcPct val="0"/>
        </a:spcBef>
        <a:buNone/>
        <a:defRPr sz="5400" b="1" kern="1200">
          <a:solidFill>
            <a:schemeClr val="tx2"/>
          </a:solidFill>
          <a:latin typeface="+mj-lt"/>
          <a:ea typeface="+mj-ea"/>
          <a:cs typeface="+mj-cs"/>
        </a:defRPr>
      </a:lvl1pPr>
    </p:titleStyle>
    <p:body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39"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0.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7.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9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6.xml"/><Relationship Id="rId1" Type="http://schemas.openxmlformats.org/officeDocument/2006/relationships/tags" Target="../tags/tag2.xml"/><Relationship Id="rId5" Type="http://schemas.openxmlformats.org/officeDocument/2006/relationships/image" Target="../media/image23.jp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6.xml"/><Relationship Id="rId1" Type="http://schemas.openxmlformats.org/officeDocument/2006/relationships/tags" Target="../tags/tag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70.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75989" y="2506133"/>
            <a:ext cx="17336022" cy="2424250"/>
          </a:xfrm>
        </p:spPr>
        <p:txBody>
          <a:bodyPr>
            <a:noAutofit/>
          </a:bodyPr>
          <a:lstStyle/>
          <a:p>
            <a:r>
              <a:rPr kumimoji="1" lang="en-US" altLang="ja-JP" sz="13800" b="1" dirty="0"/>
              <a:t>College Funding</a:t>
            </a:r>
            <a:endParaRPr kumimoji="1" lang="ja-JP" altLang="en-US" sz="13800" b="1" dirty="0"/>
          </a:p>
        </p:txBody>
      </p:sp>
      <p:sp>
        <p:nvSpPr>
          <p:cNvPr id="9" name="テキスト プレースホルダー 8"/>
          <p:cNvSpPr>
            <a:spLocks noGrp="1"/>
          </p:cNvSpPr>
          <p:nvPr>
            <p:ph type="body" sz="quarter" idx="13"/>
          </p:nvPr>
        </p:nvSpPr>
        <p:spPr>
          <a:xfrm>
            <a:off x="3200400" y="5346699"/>
            <a:ext cx="11887200" cy="2002368"/>
          </a:xfrm>
        </p:spPr>
        <p:txBody>
          <a:bodyPr/>
          <a:lstStyle/>
          <a:p>
            <a:r>
              <a:rPr kumimoji="1" lang="en-US" altLang="ja-JP" sz="3600" dirty="0"/>
              <a:t>How to pay for your Child’s College Education</a:t>
            </a:r>
          </a:p>
          <a:p>
            <a:r>
              <a:rPr kumimoji="1" lang="en-US" altLang="ja-JP" sz="3600" dirty="0"/>
              <a:t>With As Little Out Of Pocket As Possible</a:t>
            </a:r>
            <a:endParaRPr kumimoji="1" lang="ja-JP" altLang="en-US" sz="3600" dirty="0"/>
          </a:p>
        </p:txBody>
      </p:sp>
      <p:sp>
        <p:nvSpPr>
          <p:cNvPr id="8" name="テキスト プレースホルダー 7"/>
          <p:cNvSpPr>
            <a:spLocks noGrp="1"/>
          </p:cNvSpPr>
          <p:nvPr>
            <p:ph type="body" sz="quarter" idx="12"/>
          </p:nvPr>
        </p:nvSpPr>
        <p:spPr/>
        <p:txBody>
          <a:bodyPr>
            <a:normAutofit/>
          </a:bodyPr>
          <a:lstStyle/>
          <a:p>
            <a:r>
              <a:rPr kumimoji="1" lang="en-US" altLang="ja-JP" sz="3200" b="1" dirty="0"/>
              <a:t>An Insider’s Guide to Getting Maximum Money For College</a:t>
            </a:r>
            <a:endParaRPr kumimoji="1" lang="ja-JP" altLang="en-US" sz="3200" b="1" dirty="0"/>
          </a:p>
        </p:txBody>
      </p:sp>
    </p:spTree>
    <p:extLst>
      <p:ext uri="{BB962C8B-B14F-4D97-AF65-F5344CB8AC3E}">
        <p14:creationId xmlns:p14="http://schemas.microsoft.com/office/powerpoint/2010/main" val="92171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E180D4A7-C9FB-4DFB-919C-405C955672EB}">
      <p14:showEvtLst xmlns:p14="http://schemas.microsoft.com/office/powerpoint/2010/main">
        <p14:playEvt time="760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Loans</a:t>
            </a:r>
          </a:p>
        </p:txBody>
      </p:sp>
      <p:sp>
        <p:nvSpPr>
          <p:cNvPr id="5" name="Text Placeholder 4"/>
          <p:cNvSpPr>
            <a:spLocks noGrp="1"/>
          </p:cNvSpPr>
          <p:nvPr>
            <p:ph type="body" sz="quarter" idx="12"/>
          </p:nvPr>
        </p:nvSpPr>
        <p:spPr/>
        <p:txBody>
          <a:bodyPr/>
          <a:lstStyle/>
          <a:p>
            <a:r>
              <a:rPr lang="en-US" dirty="0"/>
              <a:t>Get a tax deduction or not get one?</a:t>
            </a:r>
          </a:p>
        </p:txBody>
      </p:sp>
      <p:sp>
        <p:nvSpPr>
          <p:cNvPr id="6" name="Text Placeholder 5"/>
          <p:cNvSpPr>
            <a:spLocks noGrp="1"/>
          </p:cNvSpPr>
          <p:nvPr>
            <p:ph type="body" sz="quarter" idx="13"/>
          </p:nvPr>
        </p:nvSpPr>
        <p:spPr/>
        <p:txBody>
          <a:bodyPr/>
          <a:lstStyle/>
          <a:p>
            <a:r>
              <a:rPr lang="en-US" dirty="0"/>
              <a:t>Have a fixed monthly payment or a variable increasing payment?</a:t>
            </a:r>
          </a:p>
        </p:txBody>
      </p:sp>
      <p:sp>
        <p:nvSpPr>
          <p:cNvPr id="7" name="Text Placeholder 6"/>
          <p:cNvSpPr>
            <a:spLocks noGrp="1"/>
          </p:cNvSpPr>
          <p:nvPr>
            <p:ph type="body" sz="quarter" idx="14"/>
          </p:nvPr>
        </p:nvSpPr>
        <p:spPr/>
        <p:txBody>
          <a:bodyPr/>
          <a:lstStyle/>
          <a:p>
            <a:r>
              <a:rPr lang="en-US" dirty="0"/>
              <a:t>Have interest free student loans or high interest student loans?</a:t>
            </a:r>
          </a:p>
        </p:txBody>
      </p:sp>
      <p:sp>
        <p:nvSpPr>
          <p:cNvPr id="8" name="Text Placeholder 7"/>
          <p:cNvSpPr>
            <a:spLocks noGrp="1"/>
          </p:cNvSpPr>
          <p:nvPr>
            <p:ph type="body" sz="quarter" idx="15"/>
          </p:nvPr>
        </p:nvSpPr>
        <p:spPr/>
        <p:txBody>
          <a:bodyPr/>
          <a:lstStyle/>
          <a:p>
            <a:r>
              <a:rPr lang="en-US" dirty="0"/>
              <a:t>Have to take a loan each and every semester or have the funds readily available prior to college beginning?</a:t>
            </a:r>
          </a:p>
        </p:txBody>
      </p:sp>
      <p:sp>
        <p:nvSpPr>
          <p:cNvPr id="9" name="Text Placeholder 8"/>
          <p:cNvSpPr>
            <a:spLocks noGrp="1"/>
          </p:cNvSpPr>
          <p:nvPr>
            <p:ph type="body" sz="quarter" idx="16"/>
          </p:nvPr>
        </p:nvSpPr>
        <p:spPr/>
        <p:txBody>
          <a:bodyPr/>
          <a:lstStyle/>
          <a:p>
            <a:r>
              <a:rPr lang="en-US" dirty="0"/>
              <a:t>Example: 4 ½ years “same as cash”. </a:t>
            </a:r>
          </a:p>
        </p:txBody>
      </p:sp>
      <p:sp>
        <p:nvSpPr>
          <p:cNvPr id="10" name="Text Placeholder 9"/>
          <p:cNvSpPr>
            <a:spLocks noGrp="1"/>
          </p:cNvSpPr>
          <p:nvPr>
            <p:ph type="body" sz="quarter" idx="24"/>
          </p:nvPr>
        </p:nvSpPr>
        <p:spPr/>
        <p:txBody>
          <a:bodyPr/>
          <a:lstStyle/>
          <a:p>
            <a:r>
              <a:rPr lang="en-US" dirty="0"/>
              <a:t>There are several different ways to borrow the money for college. </a:t>
            </a:r>
          </a:p>
          <a:p>
            <a:endParaRPr lang="en-US" dirty="0"/>
          </a:p>
          <a:p>
            <a:r>
              <a:rPr lang="en-US" dirty="0"/>
              <a:t>If you are going to borrow money, would you rather.. </a:t>
            </a:r>
          </a:p>
        </p:txBody>
      </p:sp>
      <p:sp>
        <p:nvSpPr>
          <p:cNvPr id="24" name="Text Placeholder 8"/>
          <p:cNvSpPr txBox="1">
            <a:spLocks/>
          </p:cNvSpPr>
          <p:nvPr/>
        </p:nvSpPr>
        <p:spPr>
          <a:xfrm>
            <a:off x="4424703" y="8993893"/>
            <a:ext cx="7854670" cy="1131914"/>
          </a:xfrm>
          <a:prstGeom prst="rect">
            <a:avLst/>
          </a:prstGeom>
        </p:spPr>
        <p:txBody>
          <a:bodyPr vert="horz" lIns="91440" tIns="45720" rIns="91440" bIns="45720" rtlCol="0" anchor="ctr">
            <a:normAutofit/>
          </a:bodyPr>
          <a:lstStyle>
            <a:lvl1pPr marL="0" indent="0" algn="l" defTabSz="1371417" rtl="0" eaLnBrk="1" latinLnBrk="0" hangingPunct="1">
              <a:lnSpc>
                <a:spcPct val="130000"/>
              </a:lnSpc>
              <a:spcBef>
                <a:spcPts val="1200"/>
              </a:spcBef>
              <a:buFontTx/>
              <a:buNone/>
              <a:defRPr sz="20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t>Once Again: You need to know what to do before you play the game. </a:t>
            </a:r>
          </a:p>
        </p:txBody>
      </p:sp>
    </p:spTree>
    <p:extLst>
      <p:ext uri="{BB962C8B-B14F-4D97-AF65-F5344CB8AC3E}">
        <p14:creationId xmlns:p14="http://schemas.microsoft.com/office/powerpoint/2010/main" val="20832607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740" b="10740"/>
          <a:stretch>
            <a:fillRect/>
          </a:stretch>
        </p:blipFill>
        <p:spPr/>
      </p:pic>
      <p:sp>
        <p:nvSpPr>
          <p:cNvPr id="9" name="Text Placeholder 8"/>
          <p:cNvSpPr>
            <a:spLocks noGrp="1"/>
          </p:cNvSpPr>
          <p:nvPr>
            <p:ph type="body" sz="quarter" idx="11"/>
          </p:nvPr>
        </p:nvSpPr>
        <p:spPr/>
        <p:txBody>
          <a:bodyPr/>
          <a:lstStyle/>
          <a:p>
            <a:endParaRPr lang="en-US" dirty="0"/>
          </a:p>
        </p:txBody>
      </p:sp>
      <p:sp>
        <p:nvSpPr>
          <p:cNvPr id="10" name="Text Placeholder 9"/>
          <p:cNvSpPr>
            <a:spLocks noGrp="1"/>
          </p:cNvSpPr>
          <p:nvPr>
            <p:ph type="body" sz="quarter" idx="14"/>
          </p:nvPr>
        </p:nvSpPr>
        <p:spPr/>
        <p:txBody>
          <a:bodyPr/>
          <a:lstStyle/>
          <a:p>
            <a:r>
              <a:rPr lang="en-US" dirty="0"/>
              <a:t>Scholarships</a:t>
            </a:r>
          </a:p>
        </p:txBody>
      </p:sp>
      <p:sp>
        <p:nvSpPr>
          <p:cNvPr id="13" name="Text Placeholder 12"/>
          <p:cNvSpPr>
            <a:spLocks noGrp="1"/>
          </p:cNvSpPr>
          <p:nvPr>
            <p:ph type="body" sz="quarter" idx="24"/>
          </p:nvPr>
        </p:nvSpPr>
        <p:spPr/>
        <p:txBody>
          <a:bodyPr/>
          <a:lstStyle/>
          <a:p>
            <a:endParaRPr lang="en-US"/>
          </a:p>
        </p:txBody>
      </p:sp>
      <p:sp>
        <p:nvSpPr>
          <p:cNvPr id="14" name="Text Placeholder 13"/>
          <p:cNvSpPr>
            <a:spLocks noGrp="1"/>
          </p:cNvSpPr>
          <p:nvPr>
            <p:ph type="body" sz="quarter" idx="25"/>
          </p:nvPr>
        </p:nvSpPr>
        <p:spPr/>
        <p:txBody>
          <a:bodyPr/>
          <a:lstStyle/>
          <a:p>
            <a:endParaRPr lang="en-US"/>
          </a:p>
        </p:txBody>
      </p:sp>
      <p:sp>
        <p:nvSpPr>
          <p:cNvPr id="15" name="Text Placeholder 14"/>
          <p:cNvSpPr>
            <a:spLocks noGrp="1"/>
          </p:cNvSpPr>
          <p:nvPr>
            <p:ph type="body" sz="quarter" idx="26"/>
          </p:nvPr>
        </p:nvSpPr>
        <p:spPr/>
        <p:txBody>
          <a:bodyPr/>
          <a:lstStyle/>
          <a:p>
            <a:endParaRPr lang="en-US"/>
          </a:p>
        </p:txBody>
      </p:sp>
      <p:sp>
        <p:nvSpPr>
          <p:cNvPr id="16" name="Text Placeholder 15"/>
          <p:cNvSpPr>
            <a:spLocks noGrp="1"/>
          </p:cNvSpPr>
          <p:nvPr>
            <p:ph type="body" sz="quarter" idx="27"/>
          </p:nvPr>
        </p:nvSpPr>
        <p:spPr/>
        <p:txBody>
          <a:bodyPr/>
          <a:lstStyle/>
          <a:p>
            <a:endParaRPr lang="en-US"/>
          </a:p>
        </p:txBody>
      </p:sp>
      <p:sp>
        <p:nvSpPr>
          <p:cNvPr id="12" name="Text Placeholder 11"/>
          <p:cNvSpPr>
            <a:spLocks noGrp="1"/>
          </p:cNvSpPr>
          <p:nvPr>
            <p:ph type="body" sz="quarter" idx="17"/>
          </p:nvPr>
        </p:nvSpPr>
        <p:spPr/>
        <p:txBody>
          <a:bodyPr/>
          <a:lstStyle/>
          <a:p>
            <a:r>
              <a:rPr lang="en-US" dirty="0"/>
              <a:t>What % of the $245 billion dollars available in Student Aid came in the form of private scholarships?</a:t>
            </a:r>
          </a:p>
        </p:txBody>
      </p:sp>
      <p:sp>
        <p:nvSpPr>
          <p:cNvPr id="29" name="Text Placeholder 17"/>
          <p:cNvSpPr>
            <a:spLocks noGrp="1"/>
          </p:cNvSpPr>
          <p:nvPr>
            <p:ph type="body" sz="quarter" idx="29"/>
          </p:nvPr>
        </p:nvSpPr>
        <p:spPr>
          <a:xfrm>
            <a:off x="9112469" y="7920337"/>
            <a:ext cx="7972426" cy="614417"/>
          </a:xfrm>
        </p:spPr>
        <p:txBody>
          <a:bodyPr/>
          <a:lstStyle/>
          <a:p>
            <a:r>
              <a:rPr lang="en-US" dirty="0" err="1"/>
              <a:t>Fastweb.com</a:t>
            </a:r>
            <a:r>
              <a:rPr lang="en-US" dirty="0"/>
              <a:t>; scholarships.com</a:t>
            </a:r>
          </a:p>
        </p:txBody>
      </p:sp>
      <p:sp>
        <p:nvSpPr>
          <p:cNvPr id="30" name="Text Placeholder 17"/>
          <p:cNvSpPr>
            <a:spLocks noGrp="1"/>
          </p:cNvSpPr>
          <p:nvPr>
            <p:ph type="body" sz="quarter" idx="29"/>
          </p:nvPr>
        </p:nvSpPr>
        <p:spPr>
          <a:xfrm>
            <a:off x="9170276" y="8861012"/>
            <a:ext cx="7972426" cy="614417"/>
          </a:xfrm>
        </p:spPr>
        <p:txBody>
          <a:bodyPr/>
          <a:lstStyle/>
          <a:p>
            <a:r>
              <a:rPr lang="en-US" dirty="0"/>
              <a:t>Just like in Las Vegas or Day Trading, you only hear about the winners.</a:t>
            </a:r>
          </a:p>
        </p:txBody>
      </p:sp>
    </p:spTree>
    <p:extLst>
      <p:ext uri="{BB962C8B-B14F-4D97-AF65-F5344CB8AC3E}">
        <p14:creationId xmlns:p14="http://schemas.microsoft.com/office/powerpoint/2010/main" val="3728416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3"/>
          </p:nvPr>
        </p:nvSpPr>
        <p:spPr/>
        <p:txBody>
          <a:bodyPr/>
          <a:lstStyle/>
          <a:p>
            <a:r>
              <a:rPr lang="en-US" altLang="ja-JP" b="1" dirty="0"/>
              <a:t>Option 4 and 5</a:t>
            </a:r>
          </a:p>
          <a:p>
            <a:endParaRPr lang="en-US" altLang="ja-JP" dirty="0"/>
          </a:p>
          <a:p>
            <a:endParaRPr lang="en-US" altLang="ja-JP" dirty="0"/>
          </a:p>
          <a:p>
            <a:r>
              <a:rPr lang="en-US" altLang="ja-JP" dirty="0"/>
              <a:t>Go to Cheaper School or Skip College All Together. </a:t>
            </a:r>
          </a:p>
        </p:txBody>
      </p:sp>
      <p:sp>
        <p:nvSpPr>
          <p:cNvPr id="3" name="テキスト プレースホルダー 5"/>
          <p:cNvSpPr txBox="1">
            <a:spLocks/>
          </p:cNvSpPr>
          <p:nvPr/>
        </p:nvSpPr>
        <p:spPr>
          <a:xfrm>
            <a:off x="2484834" y="8198069"/>
            <a:ext cx="13623132" cy="1676510"/>
          </a:xfrm>
          <a:prstGeom prst="rect">
            <a:avLst/>
          </a:prstGeom>
        </p:spPr>
        <p:txBody>
          <a:bodyPr vert="horz" lIns="91440" tIns="45720" rIns="91440" bIns="45720" rtlCol="0" anchor="ctr">
            <a:noAutofit/>
          </a:bodyPr>
          <a:lstStyle>
            <a:lvl1pPr marL="0" indent="0" algn="ctr" defTabSz="1371417" rtl="0" eaLnBrk="1" latinLnBrk="0" hangingPunct="1">
              <a:lnSpc>
                <a:spcPct val="100000"/>
              </a:lnSpc>
              <a:spcBef>
                <a:spcPts val="0"/>
              </a:spcBef>
              <a:buFontTx/>
              <a:buNone/>
              <a:defRPr sz="4000" kern="1200" baseline="0">
                <a:solidFill>
                  <a:schemeClr val="bg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altLang="ja-JP" dirty="0"/>
              <a:t>We DO NOT agree with these.</a:t>
            </a:r>
          </a:p>
        </p:txBody>
      </p:sp>
    </p:spTree>
    <p:extLst>
      <p:ext uri="{BB962C8B-B14F-4D97-AF65-F5344CB8AC3E}">
        <p14:creationId xmlns:p14="http://schemas.microsoft.com/office/powerpoint/2010/main" val="19426116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Costs are Skyrocketing</a:t>
            </a:r>
          </a:p>
        </p:txBody>
      </p:sp>
      <p:sp>
        <p:nvSpPr>
          <p:cNvPr id="5" name="Text Placeholder 4"/>
          <p:cNvSpPr>
            <a:spLocks noGrp="1"/>
          </p:cNvSpPr>
          <p:nvPr>
            <p:ph type="body" sz="quarter" idx="28"/>
          </p:nvPr>
        </p:nvSpPr>
        <p:spPr>
          <a:xfrm>
            <a:off x="675547" y="3719292"/>
            <a:ext cx="4608971" cy="1663702"/>
          </a:xfrm>
        </p:spPr>
        <p:txBody>
          <a:bodyPr/>
          <a:lstStyle/>
          <a:p>
            <a:r>
              <a:rPr lang="en-US" dirty="0"/>
              <a:t>I make too much money</a:t>
            </a:r>
          </a:p>
        </p:txBody>
      </p:sp>
      <p:sp>
        <p:nvSpPr>
          <p:cNvPr id="6" name="Text Placeholder 5"/>
          <p:cNvSpPr>
            <a:spLocks noGrp="1"/>
          </p:cNvSpPr>
          <p:nvPr>
            <p:ph type="body" sz="quarter" idx="29"/>
          </p:nvPr>
        </p:nvSpPr>
        <p:spPr>
          <a:xfrm>
            <a:off x="12108616" y="3583183"/>
            <a:ext cx="3838048" cy="1799811"/>
          </a:xfrm>
        </p:spPr>
        <p:txBody>
          <a:bodyPr/>
          <a:lstStyle/>
          <a:p>
            <a:r>
              <a:rPr lang="en-US" dirty="0"/>
              <a:t>It’s a quick and simple process</a:t>
            </a:r>
          </a:p>
        </p:txBody>
      </p:sp>
      <p:sp>
        <p:nvSpPr>
          <p:cNvPr id="7" name="Text Placeholder 6"/>
          <p:cNvSpPr>
            <a:spLocks noGrp="1"/>
          </p:cNvSpPr>
          <p:nvPr>
            <p:ph type="body" sz="quarter" idx="30"/>
          </p:nvPr>
        </p:nvSpPr>
        <p:spPr>
          <a:xfrm>
            <a:off x="9632132" y="6146234"/>
            <a:ext cx="3167212" cy="1295109"/>
          </a:xfrm>
        </p:spPr>
        <p:txBody>
          <a:bodyPr/>
          <a:lstStyle/>
          <a:p>
            <a:r>
              <a:rPr lang="en-US" dirty="0"/>
              <a:t>I own a home</a:t>
            </a:r>
          </a:p>
        </p:txBody>
      </p:sp>
      <p:sp>
        <p:nvSpPr>
          <p:cNvPr id="8" name="Text Placeholder 7"/>
          <p:cNvSpPr>
            <a:spLocks noGrp="1"/>
          </p:cNvSpPr>
          <p:nvPr>
            <p:ph type="body" sz="quarter" idx="31"/>
          </p:nvPr>
        </p:nvSpPr>
        <p:spPr>
          <a:xfrm>
            <a:off x="4908081" y="6146234"/>
            <a:ext cx="3167212" cy="1295108"/>
          </a:xfrm>
        </p:spPr>
        <p:txBody>
          <a:bodyPr/>
          <a:lstStyle/>
          <a:p>
            <a:r>
              <a:rPr lang="en-US" dirty="0"/>
              <a:t>My child is not a great student</a:t>
            </a:r>
          </a:p>
        </p:txBody>
      </p:sp>
      <p:sp>
        <p:nvSpPr>
          <p:cNvPr id="14" name="Text Placeholder 13"/>
          <p:cNvSpPr>
            <a:spLocks noGrp="1"/>
          </p:cNvSpPr>
          <p:nvPr>
            <p:ph type="body" sz="quarter" idx="36"/>
          </p:nvPr>
        </p:nvSpPr>
        <p:spPr/>
        <p:txBody>
          <a:bodyPr/>
          <a:lstStyle/>
          <a:p>
            <a:r>
              <a:rPr lang="en-US" dirty="0"/>
              <a:t>College aid officers will help</a:t>
            </a:r>
          </a:p>
        </p:txBody>
      </p:sp>
      <p:sp>
        <p:nvSpPr>
          <p:cNvPr id="28" name="Title 1"/>
          <p:cNvSpPr txBox="1">
            <a:spLocks/>
          </p:cNvSpPr>
          <p:nvPr/>
        </p:nvSpPr>
        <p:spPr>
          <a:xfrm>
            <a:off x="393365" y="1478204"/>
            <a:ext cx="17336022" cy="741832"/>
          </a:xfrm>
          <a:prstGeom prst="rect">
            <a:avLst/>
          </a:prstGeom>
        </p:spPr>
        <p:txBody>
          <a:bodyPr vert="horz" lIns="91440" tIns="45720" rIns="91440" bIns="45720" rtlCol="0" anchor="ctr">
            <a:normAutofit/>
          </a:bodyPr>
          <a:lst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a:lstStyle>
          <a:p>
            <a:r>
              <a:rPr lang="en-US" sz="2800" dirty="0"/>
              <a:t>How Do They Determine If My Family Is Eligible?</a:t>
            </a:r>
          </a:p>
        </p:txBody>
      </p:sp>
      <p:sp>
        <p:nvSpPr>
          <p:cNvPr id="29" name="Title 1"/>
          <p:cNvSpPr txBox="1">
            <a:spLocks/>
          </p:cNvSpPr>
          <p:nvPr/>
        </p:nvSpPr>
        <p:spPr>
          <a:xfrm>
            <a:off x="545765" y="2072038"/>
            <a:ext cx="17336022" cy="741832"/>
          </a:xfrm>
          <a:prstGeom prst="rect">
            <a:avLst/>
          </a:prstGeom>
        </p:spPr>
        <p:txBody>
          <a:bodyPr vert="horz" lIns="91440" tIns="45720" rIns="91440" bIns="45720" rtlCol="0" anchor="ctr">
            <a:normAutofit/>
          </a:bodyPr>
          <a:lst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a:lstStyle>
          <a:p>
            <a:r>
              <a:rPr lang="en-US" sz="2800" dirty="0"/>
              <a:t>MYTH vs. Reality</a:t>
            </a:r>
          </a:p>
        </p:txBody>
      </p:sp>
    </p:spTree>
    <p:extLst>
      <p:ext uri="{BB962C8B-B14F-4D97-AF65-F5344CB8AC3E}">
        <p14:creationId xmlns:p14="http://schemas.microsoft.com/office/powerpoint/2010/main" val="973120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3"/>
          </p:nvPr>
        </p:nvSpPr>
        <p:spPr>
          <a:xfrm>
            <a:off x="7027476" y="520021"/>
            <a:ext cx="10437396" cy="779689"/>
          </a:xfrm>
        </p:spPr>
        <p:txBody>
          <a:bodyPr/>
          <a:lstStyle/>
          <a:p>
            <a:r>
              <a:rPr kumimoji="1" lang="en-US" altLang="ja-JP" dirty="0"/>
              <a:t>How much Financial Aid is Available</a:t>
            </a:r>
            <a:endParaRPr kumimoji="1" lang="ja-JP" altLang="en-US" dirty="0"/>
          </a:p>
        </p:txBody>
      </p:sp>
      <p:sp>
        <p:nvSpPr>
          <p:cNvPr id="6" name="テキスト プレースホルダー 5"/>
          <p:cNvSpPr>
            <a:spLocks noGrp="1"/>
          </p:cNvSpPr>
          <p:nvPr>
            <p:ph type="body" sz="quarter" idx="14"/>
          </p:nvPr>
        </p:nvSpPr>
        <p:spPr>
          <a:xfrm>
            <a:off x="10265006" y="1561532"/>
            <a:ext cx="6400802" cy="2257653"/>
          </a:xfrm>
        </p:spPr>
        <p:txBody>
          <a:bodyPr>
            <a:normAutofit/>
          </a:bodyPr>
          <a:lstStyle/>
          <a:p>
            <a:r>
              <a:rPr lang="en-US" altLang="ja-JP" dirty="0"/>
              <a:t>$245 Billion of total Financial Aid (and tax relief) is available!</a:t>
            </a:r>
            <a:br>
              <a:rPr lang="en-US" altLang="ja-JP" dirty="0"/>
            </a:br>
            <a:r>
              <a:rPr lang="en-US" altLang="ja-JP" dirty="0"/>
              <a:t>But only if you know where to get it! </a:t>
            </a:r>
            <a:endParaRPr kumimoji="1" lang="ja-JP" altLang="en-US" dirty="0"/>
          </a:p>
        </p:txBody>
      </p:sp>
      <p:sp>
        <p:nvSpPr>
          <p:cNvPr id="7" name="テキスト プレースホルダー 6"/>
          <p:cNvSpPr>
            <a:spLocks noGrp="1"/>
          </p:cNvSpPr>
          <p:nvPr>
            <p:ph type="body" sz="quarter" idx="15"/>
          </p:nvPr>
        </p:nvSpPr>
        <p:spPr>
          <a:xfrm>
            <a:off x="10265006" y="3609475"/>
            <a:ext cx="7347351" cy="6385864"/>
          </a:xfrm>
        </p:spPr>
        <p:txBody>
          <a:bodyPr>
            <a:normAutofit/>
          </a:bodyPr>
          <a:lstStyle/>
          <a:p>
            <a:pPr marL="0" indent="0">
              <a:buNone/>
            </a:pPr>
            <a:r>
              <a:rPr kumimoji="1" lang="en-US" altLang="ja-JP" sz="3200" b="1" dirty="0"/>
              <a:t>COST CHART</a:t>
            </a:r>
          </a:p>
          <a:p>
            <a:pPr marL="0" indent="0">
              <a:buNone/>
            </a:pPr>
            <a:r>
              <a:rPr kumimoji="1" lang="en-US" altLang="ja-JP" sz="3200" b="1" dirty="0"/>
              <a:t>IN BILLIONS OF DOLLARS</a:t>
            </a:r>
          </a:p>
          <a:p>
            <a:endParaRPr kumimoji="1" lang="en-US" altLang="ja-JP" dirty="0"/>
          </a:p>
          <a:p>
            <a:r>
              <a:rPr kumimoji="1" lang="en-US" altLang="ja-JP" dirty="0"/>
              <a:t>† Don’t Miss Out The Ambitious Guide To Financial Aid, by Anna &amp; Robert </a:t>
            </a:r>
            <a:r>
              <a:rPr kumimoji="1" lang="en-US" altLang="ja-JP" dirty="0" err="1"/>
              <a:t>Leider</a:t>
            </a:r>
            <a:r>
              <a:rPr kumimoji="1" lang="en-US" altLang="ja-JP" dirty="0"/>
              <a:t>  34th Edition 2011-2012, </a:t>
            </a:r>
            <a:r>
              <a:rPr kumimoji="1" lang="en-US" altLang="ja-JP" dirty="0" err="1"/>
              <a:t>Octameron</a:t>
            </a:r>
            <a:r>
              <a:rPr kumimoji="1" lang="en-US" altLang="ja-JP" dirty="0"/>
              <a:t>  Associates</a:t>
            </a:r>
          </a:p>
          <a:p>
            <a:r>
              <a:rPr kumimoji="1" lang="en-US" altLang="ja-JP" dirty="0"/>
              <a:t>† Financial Aid Financer, by Joseph M. Re 21st Edition 2011-2012 , </a:t>
            </a:r>
            <a:r>
              <a:rPr kumimoji="1" lang="en-US" altLang="ja-JP" dirty="0" err="1"/>
              <a:t>Octameron</a:t>
            </a:r>
            <a:r>
              <a:rPr kumimoji="1" lang="en-US" altLang="ja-JP" dirty="0"/>
              <a:t> Associates</a:t>
            </a:r>
          </a:p>
          <a:p>
            <a:r>
              <a:rPr kumimoji="1" lang="en-US" altLang="ja-JP" dirty="0"/>
              <a:t>† Paying for College Without Going Broke, by </a:t>
            </a:r>
            <a:r>
              <a:rPr kumimoji="1" lang="en-US" altLang="ja-JP" dirty="0" err="1"/>
              <a:t>Kalman</a:t>
            </a:r>
            <a:r>
              <a:rPr kumimoji="1" lang="en-US" altLang="ja-JP" dirty="0"/>
              <a:t> A. </a:t>
            </a:r>
            <a:r>
              <a:rPr kumimoji="1" lang="en-US" altLang="ja-JP" dirty="0" err="1"/>
              <a:t>Chany</a:t>
            </a:r>
            <a:r>
              <a:rPr kumimoji="1" lang="en-US" altLang="ja-JP" dirty="0"/>
              <a:t> , 2012 Edition, The Princeton Review</a:t>
            </a:r>
          </a:p>
          <a:p>
            <a:endParaRPr kumimoji="1" lang="en-US" altLang="ja-JP" dirty="0"/>
          </a:p>
          <a:p>
            <a:endParaRPr kumimoji="1" lang="en-US" altLang="ja-JP" dirty="0"/>
          </a:p>
          <a:p>
            <a:endParaRPr kumimoji="1" lang="en-US" altLang="ja-JP" dirty="0"/>
          </a:p>
          <a:p>
            <a:endParaRPr kumimoji="1" lang="en-US" altLang="ja-JP" dirty="0"/>
          </a:p>
        </p:txBody>
      </p:sp>
      <p:pic>
        <p:nvPicPr>
          <p:cNvPr id="13" name="図プレースホルダー 12"/>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a:stretch>
            <a:fillRect/>
          </a:stretch>
        </p:blipFill>
        <p:spPr/>
      </p:pic>
      <p:pic>
        <p:nvPicPr>
          <p:cNvPr id="4" name="Picture Placeholder 3"/>
          <p:cNvPicPr>
            <a:picLocks noGrp="1" noChangeAspect="1"/>
          </p:cNvPicPr>
          <p:nvPr>
            <p:ph type="pic" sz="quarter" idx="12"/>
          </p:nvPr>
        </p:nvPicPr>
        <p:blipFill rotWithShape="1">
          <a:blip r:embed="rId5">
            <a:extLst>
              <a:ext uri="{BEBA8EAE-BF5A-486C-A8C5-ECC9F3942E4B}">
                <a14:imgProps xmlns:a14="http://schemas.microsoft.com/office/drawing/2010/main">
                  <a14:imgLayer r:embed="rId6">
                    <a14:imgEffect>
                      <a14:backgroundRemoval t="1426" b="99796" l="0" r="97167">
                        <a14:backgroundMark x1="5000" y1="10183" x2="3833" y2="89206"/>
                        <a14:backgroundMark x1="23667" y1="94908" x2="87000" y2="95316"/>
                        <a14:backgroundMark x1="82667" y1="6925" x2="94167" y2="28106"/>
                      </a14:backgroundRemoval>
                    </a14:imgEffect>
                    <a14:imgEffect>
                      <a14:saturation sat="300000"/>
                    </a14:imgEffect>
                  </a14:imgLayer>
                </a14:imgProps>
              </a:ext>
              <a:ext uri="{28A0092B-C50C-407E-A947-70E740481C1C}">
                <a14:useLocalDpi xmlns:a14="http://schemas.microsoft.com/office/drawing/2010/main" val="0"/>
              </a:ext>
            </a:extLst>
          </a:blip>
          <a:srcRect l="5840" t="2031" r="6624" b="6521"/>
          <a:stretch/>
        </p:blipFill>
        <p:spPr>
          <a:xfrm>
            <a:off x="2743200" y="2791326"/>
            <a:ext cx="5317958" cy="4547937"/>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139499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a:lstStyle/>
          <a:p>
            <a:r>
              <a:rPr kumimoji="1" lang="en-US" altLang="ja-JP" dirty="0"/>
              <a:t>The $64,000 Questions:</a:t>
            </a:r>
            <a:endParaRPr kumimoji="1" lang="ja-JP" alt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15</a:t>
            </a:fld>
            <a:endParaRPr lang="en-US" dirty="0"/>
          </a:p>
        </p:txBody>
      </p:sp>
      <p:sp>
        <p:nvSpPr>
          <p:cNvPr id="14" name="テキスト プレースホルダー 13"/>
          <p:cNvSpPr>
            <a:spLocks noGrp="1"/>
          </p:cNvSpPr>
          <p:nvPr>
            <p:ph type="body" sz="quarter" idx="12"/>
          </p:nvPr>
        </p:nvSpPr>
        <p:spPr>
          <a:xfrm>
            <a:off x="3229275" y="7289077"/>
            <a:ext cx="15496674" cy="2800014"/>
          </a:xfrm>
        </p:spPr>
        <p:txBody>
          <a:bodyPr>
            <a:normAutofit/>
          </a:bodyPr>
          <a:lstStyle/>
          <a:p>
            <a:pPr marL="342900" indent="-342900" algn="l">
              <a:buFont typeface="Arial" panose="020B0604020202020204" pitchFamily="34" charset="0"/>
              <a:buChar char="•"/>
            </a:pPr>
            <a:r>
              <a:rPr kumimoji="1" lang="en-US" altLang="ja-JP" sz="3200" b="1" dirty="0"/>
              <a:t>COA</a:t>
            </a:r>
            <a:r>
              <a:rPr kumimoji="1" lang="en-US" altLang="ja-JP" sz="3200" dirty="0"/>
              <a:t> </a:t>
            </a:r>
            <a:r>
              <a:rPr kumimoji="1" lang="en-US" altLang="ja-JP" dirty="0"/>
              <a:t>Cost Of Attendance includes tuition, books, room/board, etc.</a:t>
            </a:r>
          </a:p>
          <a:p>
            <a:pPr marL="342900" indent="-342900" algn="l">
              <a:buFont typeface="Arial" panose="020B0604020202020204" pitchFamily="34" charset="0"/>
              <a:buChar char="•"/>
            </a:pPr>
            <a:r>
              <a:rPr kumimoji="1" lang="en-US" altLang="ja-JP" sz="3200" b="1" dirty="0"/>
              <a:t>EFC</a:t>
            </a:r>
            <a:r>
              <a:rPr kumimoji="1" lang="en-US" altLang="ja-JP" sz="3200" dirty="0"/>
              <a:t> </a:t>
            </a:r>
            <a:r>
              <a:rPr kumimoji="1" lang="en-US" altLang="ja-JP" dirty="0"/>
              <a:t>Expected Family Contribution is based on parent’s and student’s income, assets, ages, and the number of people in school.</a:t>
            </a:r>
          </a:p>
          <a:p>
            <a:pPr marL="342900" indent="-342900" algn="l">
              <a:buFont typeface="Arial" panose="020B0604020202020204" pitchFamily="34" charset="0"/>
              <a:buChar char="•"/>
            </a:pPr>
            <a:r>
              <a:rPr kumimoji="1" lang="en-US" altLang="ja-JP" sz="3000" b="1" dirty="0"/>
              <a:t>FN</a:t>
            </a:r>
            <a:r>
              <a:rPr kumimoji="1" lang="en-US" altLang="ja-JP" sz="3000" dirty="0"/>
              <a:t>   </a:t>
            </a:r>
            <a:r>
              <a:rPr kumimoji="1" lang="en-US" altLang="ja-JP" dirty="0"/>
              <a:t>Family Need is how much aid the family is eligible for.</a:t>
            </a:r>
          </a:p>
        </p:txBody>
      </p:sp>
      <p:sp>
        <p:nvSpPr>
          <p:cNvPr id="19" name="テキスト プレースホルダー 18"/>
          <p:cNvSpPr>
            <a:spLocks noGrp="1"/>
          </p:cNvSpPr>
          <p:nvPr>
            <p:ph type="body" sz="quarter" idx="48"/>
          </p:nvPr>
        </p:nvSpPr>
        <p:spPr>
          <a:xfrm>
            <a:off x="7353301" y="3468812"/>
            <a:ext cx="5139890" cy="747032"/>
          </a:xfrm>
        </p:spPr>
        <p:txBody>
          <a:bodyPr/>
          <a:lstStyle/>
          <a:p>
            <a:r>
              <a:rPr kumimoji="1" lang="en-US" altLang="ja-JP" sz="2400" dirty="0"/>
              <a:t>COST OF ATTENDANCE (COA)</a:t>
            </a:r>
            <a:endParaRPr kumimoji="1" lang="ja-JP" altLang="en-US" sz="2400" dirty="0"/>
          </a:p>
        </p:txBody>
      </p:sp>
      <p:sp>
        <p:nvSpPr>
          <p:cNvPr id="18" name="テキスト プレースホルダー 17"/>
          <p:cNvSpPr>
            <a:spLocks noGrp="1"/>
          </p:cNvSpPr>
          <p:nvPr>
            <p:ph type="body" sz="quarter" idx="52"/>
          </p:nvPr>
        </p:nvSpPr>
        <p:spPr/>
        <p:txBody>
          <a:bodyPr>
            <a:normAutofit fontScale="92500" lnSpcReduction="20000"/>
          </a:bodyPr>
          <a:lstStyle/>
          <a:p>
            <a:r>
              <a:rPr kumimoji="1" lang="en-US" altLang="ja-JP" dirty="0"/>
              <a:t>EXPECTED FAMILY CONTRIBUTION (EFC)</a:t>
            </a:r>
            <a:endParaRPr kumimoji="1" lang="ja-JP" altLang="en-US" dirty="0"/>
          </a:p>
        </p:txBody>
      </p:sp>
      <p:pic>
        <p:nvPicPr>
          <p:cNvPr id="36" name="図プレースホルダー 35"/>
          <p:cNvPicPr>
            <a:picLocks noGrp="1" noChangeAspect="1"/>
          </p:cNvPicPr>
          <p:nvPr>
            <p:ph type="pic" sz="quarter" idx="53"/>
          </p:nvPr>
        </p:nvPicPr>
        <p:blipFill>
          <a:blip r:embed="rId3" cstate="print">
            <a:extLst>
              <a:ext uri="{28A0092B-C50C-407E-A947-70E740481C1C}">
                <a14:useLocalDpi xmlns:a14="http://schemas.microsoft.com/office/drawing/2010/main" val="0"/>
              </a:ext>
            </a:extLst>
          </a:blip>
          <a:srcRect/>
          <a:stretch>
            <a:fillRect/>
          </a:stretch>
        </p:blipFill>
        <p:spPr/>
      </p:pic>
      <p:sp>
        <p:nvSpPr>
          <p:cNvPr id="29" name="テキスト プレースホルダー 28"/>
          <p:cNvSpPr>
            <a:spLocks noGrp="1"/>
          </p:cNvSpPr>
          <p:nvPr>
            <p:ph type="body" sz="quarter" idx="54"/>
          </p:nvPr>
        </p:nvSpPr>
        <p:spPr/>
        <p:txBody>
          <a:bodyPr/>
          <a:lstStyle/>
          <a:p>
            <a:r>
              <a:rPr kumimoji="1" lang="en-US" altLang="ja-JP" dirty="0"/>
              <a:t>FAMILY NEED (FN)</a:t>
            </a:r>
            <a:endParaRPr kumimoji="1" lang="ja-JP" altLang="en-US" dirty="0"/>
          </a:p>
        </p:txBody>
      </p:sp>
      <p:pic>
        <p:nvPicPr>
          <p:cNvPr id="34" name="図プレースホルダー 33"/>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pic>
        <p:nvPicPr>
          <p:cNvPr id="35" name="図プレースホルダー 34"/>
          <p:cNvPicPr>
            <a:picLocks noGrp="1" noChangeAspect="1"/>
          </p:cNvPicPr>
          <p:nvPr>
            <p:ph type="pic" sz="quarter" idx="51"/>
          </p:nvPr>
        </p:nvPicPr>
        <p:blipFill>
          <a:blip r:embed="rId3" cstate="print">
            <a:extLst>
              <a:ext uri="{28A0092B-C50C-407E-A947-70E740481C1C}">
                <a14:useLocalDpi xmlns:a14="http://schemas.microsoft.com/office/drawing/2010/main" val="0"/>
              </a:ext>
            </a:extLst>
          </a:blip>
          <a:srcRect/>
          <a:stretch>
            <a:fillRect/>
          </a:stretch>
        </p:blipFill>
        <p:spPr/>
      </p:pic>
      <p:pic>
        <p:nvPicPr>
          <p:cNvPr id="6" name="Picture Placeholder 5"/>
          <p:cNvPicPr>
            <a:picLocks noGrp="1" noChangeAspect="1"/>
          </p:cNvPicPr>
          <p:nvPr>
            <p:ph type="pic" sz="quarter" idx="49"/>
          </p:nvPr>
        </p:nvPicPr>
        <p:blipFill rotWithShape="1">
          <a:blip r:embed="rId4">
            <a:extLst>
              <a:ext uri="{28A0092B-C50C-407E-A947-70E740481C1C}">
                <a14:useLocalDpi xmlns:a14="http://schemas.microsoft.com/office/drawing/2010/main" val="0"/>
              </a:ext>
            </a:extLst>
          </a:blip>
          <a:srcRect l="-21094" t="-33" r="-13871" b="8662"/>
          <a:stretch/>
        </p:blipFill>
        <p:spPr/>
      </p:pic>
      <p:pic>
        <p:nvPicPr>
          <p:cNvPr id="7" name="Picture Placeholder 6"/>
          <p:cNvPicPr>
            <a:picLocks noGrp="1" noChangeAspect="1"/>
          </p:cNvPicPr>
          <p:nvPr>
            <p:ph type="pic" sz="quarter" idx="50"/>
          </p:nvPr>
        </p:nvPicPr>
        <p:blipFill>
          <a:blip r:embed="rId5" cstate="print">
            <a:extLst>
              <a:ext uri="{28A0092B-C50C-407E-A947-70E740481C1C}">
                <a14:useLocalDpi xmlns:a14="http://schemas.microsoft.com/office/drawing/2010/main" val="0"/>
              </a:ext>
            </a:extLst>
          </a:blip>
          <a:srcRect l="4092" r="4092"/>
          <a:stretch>
            <a:fillRect/>
          </a:stretch>
        </p:blipFill>
        <p:spPr/>
      </p:pic>
      <p:sp>
        <p:nvSpPr>
          <p:cNvPr id="15" name="タイトル 12"/>
          <p:cNvSpPr txBox="1">
            <a:spLocks/>
          </p:cNvSpPr>
          <p:nvPr/>
        </p:nvSpPr>
        <p:spPr>
          <a:xfrm>
            <a:off x="573424" y="1511395"/>
            <a:ext cx="17336022" cy="1280040"/>
          </a:xfrm>
          <a:prstGeom prst="rect">
            <a:avLst/>
          </a:prstGeom>
        </p:spPr>
        <p:txBody>
          <a:bodyPr vert="horz" lIns="91440" tIns="45720" rIns="91440" bIns="45720" rtlCol="0" anchor="ctr">
            <a:normAutofit/>
          </a:bodyPr>
          <a:lst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a:lstStyle>
          <a:p>
            <a:r>
              <a:rPr kumimoji="1" lang="en-US" altLang="ja-JP" sz="3600" dirty="0"/>
              <a:t>How Does My Family Get Their Fair Share of AID?</a:t>
            </a:r>
            <a:endParaRPr kumimoji="1" lang="ja-JP" altLang="en-US" sz="3600" dirty="0"/>
          </a:p>
        </p:txBody>
      </p:sp>
    </p:spTree>
    <p:extLst>
      <p:ext uri="{BB962C8B-B14F-4D97-AF65-F5344CB8AC3E}">
        <p14:creationId xmlns:p14="http://schemas.microsoft.com/office/powerpoint/2010/main" val="551640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09" b="7809"/>
          <a:stretch>
            <a:fillRect/>
          </a:stretch>
        </p:blipFill>
        <p:spPr>
          <a:xfrm>
            <a:off x="0" y="0"/>
            <a:ext cx="18288000" cy="10285413"/>
          </a:xfrm>
        </p:spPr>
      </p:pic>
      <p:sp>
        <p:nvSpPr>
          <p:cNvPr id="12" name="Text Placeholder 11"/>
          <p:cNvSpPr>
            <a:spLocks noGrp="1"/>
          </p:cNvSpPr>
          <p:nvPr>
            <p:ph type="body" sz="quarter" idx="11"/>
          </p:nvPr>
        </p:nvSpPr>
        <p:spPr/>
        <p:txBody>
          <a:bodyPr/>
          <a:lstStyle/>
          <a:p>
            <a:endParaRPr lang="en-US"/>
          </a:p>
        </p:txBody>
      </p:sp>
      <p:sp>
        <p:nvSpPr>
          <p:cNvPr id="13" name="Text Placeholder 12"/>
          <p:cNvSpPr>
            <a:spLocks noGrp="1"/>
          </p:cNvSpPr>
          <p:nvPr>
            <p:ph type="body" sz="quarter" idx="14"/>
          </p:nvPr>
        </p:nvSpPr>
        <p:spPr/>
        <p:txBody>
          <a:bodyPr/>
          <a:lstStyle/>
          <a:p>
            <a:r>
              <a:rPr lang="en-US" sz="7200" b="1" dirty="0"/>
              <a:t>Families with total financial need (C1)</a:t>
            </a:r>
          </a:p>
        </p:txBody>
      </p:sp>
      <p:sp>
        <p:nvSpPr>
          <p:cNvPr id="14" name="Text Placeholder 13"/>
          <p:cNvSpPr>
            <a:spLocks noGrp="1"/>
          </p:cNvSpPr>
          <p:nvPr>
            <p:ph type="body" sz="quarter" idx="15"/>
          </p:nvPr>
        </p:nvSpPr>
        <p:spPr/>
        <p:txBody>
          <a:bodyPr/>
          <a:lstStyle/>
          <a:p>
            <a:r>
              <a:rPr lang="en-US" dirty="0"/>
              <a:t>Those who will get financial aid wherever they go to school.. </a:t>
            </a:r>
          </a:p>
          <a:p>
            <a:r>
              <a:rPr lang="en-US" dirty="0"/>
              <a:t>However, everything must be done 100% accurate and on time to get the maximum amount of free money and less loans. </a:t>
            </a:r>
          </a:p>
        </p:txBody>
      </p:sp>
      <p:sp>
        <p:nvSpPr>
          <p:cNvPr id="15" name="Text Placeholder 14"/>
          <p:cNvSpPr>
            <a:spLocks noGrp="1"/>
          </p:cNvSpPr>
          <p:nvPr>
            <p:ph type="body" sz="quarter" idx="16"/>
          </p:nvPr>
        </p:nvSpPr>
        <p:spPr/>
        <p:txBody>
          <a:bodyPr/>
          <a:lstStyle/>
          <a:p>
            <a:endParaRPr lang="en-US"/>
          </a:p>
        </p:txBody>
      </p:sp>
      <p:sp>
        <p:nvSpPr>
          <p:cNvPr id="16" name="Text Placeholder 15"/>
          <p:cNvSpPr>
            <a:spLocks noGrp="1"/>
          </p:cNvSpPr>
          <p:nvPr>
            <p:ph type="body" sz="quarter" idx="17"/>
          </p:nvPr>
        </p:nvSpPr>
        <p:spPr/>
        <p:txBody>
          <a:bodyPr/>
          <a:lstStyle/>
          <a:p>
            <a:endParaRPr lang="en-US"/>
          </a:p>
        </p:txBody>
      </p:sp>
      <p:sp>
        <p:nvSpPr>
          <p:cNvPr id="17" name="Text Placeholder 16"/>
          <p:cNvSpPr>
            <a:spLocks noGrp="1"/>
          </p:cNvSpPr>
          <p:nvPr>
            <p:ph type="body" sz="quarter" idx="18"/>
          </p:nvPr>
        </p:nvSpPr>
        <p:spPr/>
        <p:txBody>
          <a:bodyPr/>
          <a:lstStyle/>
          <a:p>
            <a:endParaRPr lang="en-US"/>
          </a:p>
        </p:txBody>
      </p:sp>
      <p:sp>
        <p:nvSpPr>
          <p:cNvPr id="18" name="Text Placeholder 17"/>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3302230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52" b="7852"/>
          <a:stretch>
            <a:fillRect/>
          </a:stretch>
        </p:blipFill>
        <p:spPr>
          <a:xfrm>
            <a:off x="0" y="0"/>
            <a:ext cx="18288000" cy="10285413"/>
          </a:xfrm>
        </p:spPr>
      </p:pic>
      <p:sp>
        <p:nvSpPr>
          <p:cNvPr id="5" name="テキスト プレースホルダー 4"/>
          <p:cNvSpPr>
            <a:spLocks noGrp="1"/>
          </p:cNvSpPr>
          <p:nvPr>
            <p:ph type="body" sz="quarter" idx="11"/>
          </p:nvPr>
        </p:nvSpPr>
        <p:spPr/>
        <p:txBody>
          <a:bodyPr/>
          <a:lstStyle/>
          <a:p>
            <a:r>
              <a:rPr kumimoji="1" lang="en-US" altLang="ja-JP" dirty="0"/>
              <a:t> </a:t>
            </a:r>
            <a:endParaRPr kumimoji="1" lang="ja-JP" altLang="en-US" dirty="0"/>
          </a:p>
        </p:txBody>
      </p:sp>
      <p:sp>
        <p:nvSpPr>
          <p:cNvPr id="6" name="テキスト プレースホルダー 5"/>
          <p:cNvSpPr>
            <a:spLocks noGrp="1"/>
          </p:cNvSpPr>
          <p:nvPr>
            <p:ph type="body" sz="quarter" idx="12"/>
          </p:nvPr>
        </p:nvSpPr>
        <p:spPr>
          <a:xfrm>
            <a:off x="1358621" y="703848"/>
            <a:ext cx="6043864" cy="3609474"/>
          </a:xfrm>
        </p:spPr>
        <p:txBody>
          <a:bodyPr/>
          <a:lstStyle/>
          <a:p>
            <a:r>
              <a:rPr kumimoji="1" lang="en-US" altLang="ja-JP" sz="6000" b="1" dirty="0"/>
              <a:t>Families with partial financial need (C2)</a:t>
            </a:r>
          </a:p>
        </p:txBody>
      </p:sp>
      <p:sp>
        <p:nvSpPr>
          <p:cNvPr id="7" name="テキスト プレースホルダー 6"/>
          <p:cNvSpPr>
            <a:spLocks noGrp="1"/>
          </p:cNvSpPr>
          <p:nvPr>
            <p:ph type="body" sz="quarter" idx="13"/>
          </p:nvPr>
        </p:nvSpPr>
        <p:spPr>
          <a:xfrm>
            <a:off x="1537089" y="4640180"/>
            <a:ext cx="5686928" cy="4997233"/>
          </a:xfrm>
        </p:spPr>
        <p:txBody>
          <a:bodyPr/>
          <a:lstStyle/>
          <a:p>
            <a:pPr marL="457200" indent="-457200">
              <a:buFont typeface="Arial" panose="020B0604020202020204" pitchFamily="34" charset="0"/>
              <a:buChar char="•"/>
            </a:pPr>
            <a:r>
              <a:rPr kumimoji="1" lang="en-US" altLang="ja-JP" sz="3200" dirty="0"/>
              <a:t>Those who will get financial aid Depending on which school they choose an how their assets and income are positioned. </a:t>
            </a:r>
          </a:p>
          <a:p>
            <a:pPr marL="457200" indent="-457200">
              <a:buFont typeface="Arial" panose="020B0604020202020204" pitchFamily="34" charset="0"/>
              <a:buChar char="•"/>
            </a:pPr>
            <a:endParaRPr kumimoji="1" lang="en-US" altLang="ja-JP" sz="3200" dirty="0"/>
          </a:p>
          <a:p>
            <a:pPr marL="457200" indent="-457200">
              <a:buFont typeface="Arial" panose="020B0604020202020204" pitchFamily="34" charset="0"/>
              <a:buChar char="•"/>
            </a:pPr>
            <a:r>
              <a:rPr kumimoji="1" lang="en-US" altLang="ja-JP" sz="3200" dirty="0"/>
              <a:t>The majority of People in the room tonight. </a:t>
            </a:r>
          </a:p>
        </p:txBody>
      </p:sp>
      <p:sp>
        <p:nvSpPr>
          <p:cNvPr id="2" name="テキスト プレースホルダー 1"/>
          <p:cNvSpPr>
            <a:spLocks noGrp="1"/>
          </p:cNvSpPr>
          <p:nvPr>
            <p:ph type="body" sz="quarter" idx="24"/>
          </p:nvPr>
        </p:nvSpPr>
        <p:spPr/>
        <p:txBody>
          <a:bodyPr/>
          <a:lstStyle/>
          <a:p>
            <a:endParaRPr kumimoji="1" lang="ja-JP" altLang="en-US"/>
          </a:p>
        </p:txBody>
      </p:sp>
      <p:sp>
        <p:nvSpPr>
          <p:cNvPr id="3" name="テキスト プレースホルダー 2"/>
          <p:cNvSpPr>
            <a:spLocks noGrp="1"/>
          </p:cNvSpPr>
          <p:nvPr>
            <p:ph type="body" sz="quarter" idx="25"/>
          </p:nvPr>
        </p:nvSpPr>
        <p:spPr/>
        <p:txBody>
          <a:bodyPr/>
          <a:lstStyle/>
          <a:p>
            <a:endParaRPr kumimoji="1" lang="ja-JP" altLang="en-US"/>
          </a:p>
        </p:txBody>
      </p:sp>
      <p:sp>
        <p:nvSpPr>
          <p:cNvPr id="4" name="テキスト プレースホルダー 3"/>
          <p:cNvSpPr>
            <a:spLocks noGrp="1"/>
          </p:cNvSpPr>
          <p:nvPr>
            <p:ph type="body" sz="quarter" idx="26"/>
          </p:nvPr>
        </p:nvSpPr>
        <p:spPr/>
        <p:txBody>
          <a:bodyPr/>
          <a:lstStyle/>
          <a:p>
            <a:endParaRPr kumimoji="1" lang="ja-JP" altLang="en-US"/>
          </a:p>
        </p:txBody>
      </p:sp>
      <p:sp>
        <p:nvSpPr>
          <p:cNvPr id="9" name="テキスト プレースホルダー 8"/>
          <p:cNvSpPr>
            <a:spLocks noGrp="1"/>
          </p:cNvSpPr>
          <p:nvPr>
            <p:ph type="body" sz="quarter" idx="27"/>
          </p:nvPr>
        </p:nvSpPr>
        <p:spPr/>
        <p:txBody>
          <a:bodyPr/>
          <a:lstStyle/>
          <a:p>
            <a:endParaRPr kumimoji="1" lang="ja-JP" altLang="en-US"/>
          </a:p>
        </p:txBody>
      </p:sp>
    </p:spTree>
    <p:extLst>
      <p:ext uri="{BB962C8B-B14F-4D97-AF65-F5344CB8AC3E}">
        <p14:creationId xmlns:p14="http://schemas.microsoft.com/office/powerpoint/2010/main" val="18053266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 b="8"/>
          <a:stretch>
            <a:fillRect/>
          </a:stretch>
        </p:blipFill>
        <p:spPr/>
      </p:pic>
      <p:sp>
        <p:nvSpPr>
          <p:cNvPr id="7" name="テキスト プレースホルダー 6"/>
          <p:cNvSpPr>
            <a:spLocks noGrp="1"/>
          </p:cNvSpPr>
          <p:nvPr>
            <p:ph type="body" sz="quarter" idx="11"/>
          </p:nvPr>
        </p:nvSpPr>
        <p:spPr/>
        <p:txBody>
          <a:bodyPr/>
          <a:lstStyle/>
          <a:p>
            <a:r>
              <a:rPr kumimoji="1" lang="en-US" altLang="ja-JP" dirty="0"/>
              <a:t> </a:t>
            </a:r>
            <a:endParaRPr kumimoji="1" lang="ja-JP" altLang="en-US" dirty="0"/>
          </a:p>
        </p:txBody>
      </p:sp>
      <p:sp>
        <p:nvSpPr>
          <p:cNvPr id="8" name="テキスト プレースホルダー 7"/>
          <p:cNvSpPr>
            <a:spLocks noGrp="1"/>
          </p:cNvSpPr>
          <p:nvPr>
            <p:ph type="body" sz="quarter" idx="12"/>
          </p:nvPr>
        </p:nvSpPr>
        <p:spPr>
          <a:xfrm>
            <a:off x="10875784" y="539443"/>
            <a:ext cx="5686928" cy="3270557"/>
          </a:xfrm>
        </p:spPr>
        <p:txBody>
          <a:bodyPr/>
          <a:lstStyle/>
          <a:p>
            <a:r>
              <a:rPr kumimoji="1" lang="en-US" altLang="ja-JP" sz="4000" b="1" dirty="0"/>
              <a:t>Families who make too much money to qualify for “need based” financial aid (C3)</a:t>
            </a:r>
          </a:p>
        </p:txBody>
      </p:sp>
      <p:sp>
        <p:nvSpPr>
          <p:cNvPr id="9" name="テキスト プレースホルダー 8"/>
          <p:cNvSpPr>
            <a:spLocks noGrp="1"/>
          </p:cNvSpPr>
          <p:nvPr>
            <p:ph type="body" sz="quarter" idx="13"/>
          </p:nvPr>
        </p:nvSpPr>
        <p:spPr>
          <a:xfrm>
            <a:off x="10925628" y="3981450"/>
            <a:ext cx="5686928" cy="5655963"/>
          </a:xfrm>
        </p:spPr>
        <p:txBody>
          <a:bodyPr/>
          <a:lstStyle/>
          <a:p>
            <a:endParaRPr kumimoji="1" lang="en-US" altLang="ja-JP" sz="2400" dirty="0"/>
          </a:p>
          <a:p>
            <a:pPr marL="342900" indent="-342900" algn="l">
              <a:buFont typeface="Arial" panose="020B0604020202020204" pitchFamily="34" charset="0"/>
              <a:buChar char="•"/>
            </a:pPr>
            <a:r>
              <a:rPr kumimoji="1" lang="en-US" altLang="ja-JP" sz="2400" dirty="0"/>
              <a:t>Those who will not qualify for “NEED based” aid but still must go through the process to get “MERIT based” money.  </a:t>
            </a:r>
          </a:p>
          <a:p>
            <a:pPr marL="342900" indent="-342900" algn="l">
              <a:buFont typeface="Arial" panose="020B0604020202020204" pitchFamily="34" charset="0"/>
              <a:buChar char="•"/>
            </a:pPr>
            <a:endParaRPr kumimoji="1" lang="en-US" altLang="ja-JP" sz="2400" dirty="0"/>
          </a:p>
          <a:p>
            <a:pPr marL="342900" indent="-342900" algn="l">
              <a:buFont typeface="Arial" panose="020B0604020202020204" pitchFamily="34" charset="0"/>
              <a:buChar char="•"/>
            </a:pPr>
            <a:r>
              <a:rPr kumimoji="1" lang="en-US" altLang="ja-JP" sz="2400" dirty="0"/>
              <a:t>These people must also be concerned with paying for college in the most TAX-EFFICIENT fashion and must take into consideration how this will effect all other financial and retirement goals they may have.</a:t>
            </a:r>
          </a:p>
          <a:p>
            <a:endParaRPr kumimoji="1" lang="ja-JP" altLang="en-US" sz="2400" dirty="0"/>
          </a:p>
        </p:txBody>
      </p:sp>
      <p:sp>
        <p:nvSpPr>
          <p:cNvPr id="10" name="テキスト プレースホルダー 9"/>
          <p:cNvSpPr>
            <a:spLocks noGrp="1"/>
          </p:cNvSpPr>
          <p:nvPr>
            <p:ph type="body" sz="quarter" idx="16"/>
          </p:nvPr>
        </p:nvSpPr>
        <p:spPr/>
        <p:txBody>
          <a:bodyPr/>
          <a:lstStyle/>
          <a:p>
            <a:endParaRPr kumimoji="1" lang="ja-JP" altLang="en-US"/>
          </a:p>
        </p:txBody>
      </p:sp>
      <p:sp>
        <p:nvSpPr>
          <p:cNvPr id="11" name="テキスト プレースホルダー 10"/>
          <p:cNvSpPr>
            <a:spLocks noGrp="1"/>
          </p:cNvSpPr>
          <p:nvPr>
            <p:ph type="body" sz="quarter" idx="17"/>
          </p:nvPr>
        </p:nvSpPr>
        <p:spPr/>
        <p:txBody>
          <a:bodyPr/>
          <a:lstStyle/>
          <a:p>
            <a:endParaRPr kumimoji="1" lang="ja-JP" altLang="en-US"/>
          </a:p>
        </p:txBody>
      </p:sp>
      <p:sp>
        <p:nvSpPr>
          <p:cNvPr id="12" name="テキスト プレースホルダー 11"/>
          <p:cNvSpPr>
            <a:spLocks noGrp="1"/>
          </p:cNvSpPr>
          <p:nvPr>
            <p:ph type="body" sz="quarter" idx="18"/>
          </p:nvPr>
        </p:nvSpPr>
        <p:spPr/>
        <p:txBody>
          <a:bodyPr/>
          <a:lstStyle/>
          <a:p>
            <a:endParaRPr kumimoji="1" lang="ja-JP" altLang="en-US"/>
          </a:p>
        </p:txBody>
      </p:sp>
      <p:sp>
        <p:nvSpPr>
          <p:cNvPr id="13" name="テキスト プレースホルダー 12"/>
          <p:cNvSpPr>
            <a:spLocks noGrp="1"/>
          </p:cNvSpPr>
          <p:nvPr>
            <p:ph type="body" sz="quarter" idx="19"/>
          </p:nvPr>
        </p:nvSpPr>
        <p:spPr/>
        <p:txBody>
          <a:bodyPr/>
          <a:lstStyle/>
          <a:p>
            <a:endParaRPr kumimoji="1" lang="ja-JP" altLang="en-US"/>
          </a:p>
        </p:txBody>
      </p:sp>
    </p:spTree>
    <p:extLst>
      <p:ext uri="{BB962C8B-B14F-4D97-AF65-F5344CB8AC3E}">
        <p14:creationId xmlns:p14="http://schemas.microsoft.com/office/powerpoint/2010/main" val="23312111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“Real” Cost Of College?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19</a:t>
            </a:fld>
            <a:endParaRPr lang="en-US" dirty="0"/>
          </a:p>
        </p:txBody>
      </p:sp>
      <p:graphicFrame>
        <p:nvGraphicFramePr>
          <p:cNvPr id="5" name="Group 79"/>
          <p:cNvGraphicFramePr>
            <a:graphicFrameLocks/>
          </p:cNvGraphicFramePr>
          <p:nvPr>
            <p:extLst>
              <p:ext uri="{D42A27DB-BD31-4B8C-83A1-F6EECF244321}">
                <p14:modId xmlns:p14="http://schemas.microsoft.com/office/powerpoint/2010/main" val="3618813196"/>
              </p:ext>
            </p:extLst>
          </p:nvPr>
        </p:nvGraphicFramePr>
        <p:xfrm>
          <a:off x="3562350" y="2724150"/>
          <a:ext cx="11372852" cy="4781552"/>
        </p:xfrm>
        <a:graphic>
          <a:graphicData uri="http://schemas.openxmlformats.org/drawingml/2006/table">
            <a:tbl>
              <a:tblPr>
                <a:tableStyleId>{5DA37D80-6434-44D0-A028-1B22A696006F}</a:tableStyleId>
              </a:tblPr>
              <a:tblGrid>
                <a:gridCol w="2843213">
                  <a:extLst>
                    <a:ext uri="{9D8B030D-6E8A-4147-A177-3AD203B41FA5}">
                      <a16:colId xmlns:a16="http://schemas.microsoft.com/office/drawing/2014/main" val="20000"/>
                    </a:ext>
                  </a:extLst>
                </a:gridCol>
                <a:gridCol w="2843213">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gridCol w="2843213">
                  <a:extLst>
                    <a:ext uri="{9D8B030D-6E8A-4147-A177-3AD203B41FA5}">
                      <a16:colId xmlns:a16="http://schemas.microsoft.com/office/drawing/2014/main" val="20003"/>
                    </a:ext>
                  </a:extLst>
                </a:gridCol>
              </a:tblGrid>
              <a:tr h="1028789">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b="1" u="none" strike="noStrike" cap="none" normalizeH="0" baseline="0" dirty="0">
                          <a:ln>
                            <a:noFill/>
                          </a:ln>
                          <a:solidFill>
                            <a:schemeClr val="accent2">
                              <a:lumMod val="50000"/>
                            </a:schemeClr>
                          </a:solidFill>
                          <a:effectLst/>
                          <a:sym typeface="Gill Sans" pitchFamily="29" charset="0"/>
                        </a:rPr>
                        <a:t>Tax Brackets</a:t>
                      </a:r>
                      <a:endParaRPr kumimoji="0" lang="en-US" sz="2400" b="1" i="0" u="none" strike="noStrike" cap="none" normalizeH="0" baseline="0" dirty="0">
                        <a:ln>
                          <a:noFill/>
                        </a:ln>
                        <a:solidFill>
                          <a:schemeClr val="accent2">
                            <a:lumMod val="50000"/>
                          </a:schemeClr>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b="1" u="none" strike="noStrike" cap="none" normalizeH="0" baseline="0" dirty="0">
                          <a:ln>
                            <a:noFill/>
                          </a:ln>
                          <a:solidFill>
                            <a:schemeClr val="accent2">
                              <a:lumMod val="50000"/>
                            </a:schemeClr>
                          </a:solidFill>
                          <a:effectLst/>
                          <a:sym typeface="Gill Sans" pitchFamily="29" charset="0"/>
                        </a:rPr>
                        <a:t>Public</a:t>
                      </a:r>
                    </a:p>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b="1" u="none" strike="noStrike" cap="none" normalizeH="0" baseline="0" dirty="0">
                          <a:ln>
                            <a:noFill/>
                          </a:ln>
                          <a:solidFill>
                            <a:schemeClr val="accent2">
                              <a:lumMod val="50000"/>
                            </a:schemeClr>
                          </a:solidFill>
                          <a:effectLst/>
                          <a:sym typeface="Gill Sans" pitchFamily="29" charset="0"/>
                        </a:rPr>
                        <a:t>$80,000</a:t>
                      </a:r>
                      <a:endParaRPr kumimoji="0" lang="en-US" sz="2400" b="1" i="0" u="none" strike="noStrike" cap="none" normalizeH="0" baseline="0" dirty="0">
                        <a:ln>
                          <a:noFill/>
                        </a:ln>
                        <a:solidFill>
                          <a:schemeClr val="accent2">
                            <a:lumMod val="50000"/>
                          </a:schemeClr>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b="1" u="none" strike="noStrike" cap="none" normalizeH="0" baseline="0" dirty="0">
                          <a:ln>
                            <a:noFill/>
                          </a:ln>
                          <a:solidFill>
                            <a:schemeClr val="accent2">
                              <a:lumMod val="50000"/>
                            </a:schemeClr>
                          </a:solidFill>
                          <a:effectLst/>
                          <a:sym typeface="Gill Sans" pitchFamily="29" charset="0"/>
                        </a:rPr>
                        <a:t>Private</a:t>
                      </a:r>
                    </a:p>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b="1" u="none" strike="noStrike" cap="none" normalizeH="0" baseline="0" dirty="0">
                          <a:ln>
                            <a:noFill/>
                          </a:ln>
                          <a:solidFill>
                            <a:schemeClr val="accent2">
                              <a:lumMod val="50000"/>
                            </a:schemeClr>
                          </a:solidFill>
                          <a:effectLst/>
                          <a:sym typeface="Gill Sans" pitchFamily="29" charset="0"/>
                        </a:rPr>
                        <a:t>$140,000</a:t>
                      </a:r>
                      <a:endParaRPr kumimoji="0" lang="en-US" sz="2400" b="1" i="0" u="none" strike="noStrike" cap="none" normalizeH="0" baseline="0" dirty="0">
                        <a:ln>
                          <a:noFill/>
                        </a:ln>
                        <a:solidFill>
                          <a:schemeClr val="accent2">
                            <a:lumMod val="50000"/>
                          </a:schemeClr>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b="1" u="none" strike="noStrike" cap="none" normalizeH="0" baseline="0" dirty="0">
                          <a:ln>
                            <a:noFill/>
                          </a:ln>
                          <a:solidFill>
                            <a:schemeClr val="accent2">
                              <a:lumMod val="50000"/>
                            </a:schemeClr>
                          </a:solidFill>
                          <a:effectLst/>
                          <a:sym typeface="Gill Sans" pitchFamily="29" charset="0"/>
                        </a:rPr>
                        <a:t>Elite</a:t>
                      </a:r>
                    </a:p>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b="1" u="none" strike="noStrike" cap="none" normalizeH="0" baseline="0" dirty="0">
                          <a:ln>
                            <a:noFill/>
                          </a:ln>
                          <a:solidFill>
                            <a:schemeClr val="accent2">
                              <a:lumMod val="50000"/>
                            </a:schemeClr>
                          </a:solidFill>
                          <a:effectLst/>
                          <a:sym typeface="Gill Sans" pitchFamily="29" charset="0"/>
                        </a:rPr>
                        <a:t>$200,000</a:t>
                      </a:r>
                      <a:endParaRPr kumimoji="0" lang="en-US" sz="2400" b="1" i="0" u="none" strike="noStrike" cap="none" normalizeH="0" baseline="0" dirty="0">
                        <a:ln>
                          <a:noFill/>
                        </a:ln>
                        <a:solidFill>
                          <a:schemeClr val="accent2">
                            <a:lumMod val="50000"/>
                          </a:schemeClr>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extLst>
                  <a:ext uri="{0D108BD9-81ED-4DB2-BD59-A6C34878D82A}">
                    <a16:rowId xmlns:a16="http://schemas.microsoft.com/office/drawing/2014/main" val="10000"/>
                  </a:ext>
                </a:extLst>
              </a:tr>
              <a:tr h="949315">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25%</a:t>
                      </a: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$106,667</a:t>
                      </a: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$186,667</a:t>
                      </a: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$266,667</a:t>
                      </a: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extLst>
                  <a:ext uri="{0D108BD9-81ED-4DB2-BD59-A6C34878D82A}">
                    <a16:rowId xmlns:a16="http://schemas.microsoft.com/office/drawing/2014/main" val="10001"/>
                  </a:ext>
                </a:extLst>
              </a:tr>
              <a:tr h="904815">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28%</a:t>
                      </a: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$111,111</a:t>
                      </a: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$194,444</a:t>
                      </a: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$277,778</a:t>
                      </a: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extLst>
                  <a:ext uri="{0D108BD9-81ED-4DB2-BD59-A6C34878D82A}">
                    <a16:rowId xmlns:a16="http://schemas.microsoft.com/office/drawing/2014/main" val="10002"/>
                  </a:ext>
                </a:extLst>
              </a:tr>
              <a:tr h="947833">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33%</a:t>
                      </a: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$119,402</a:t>
                      </a: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$208,955</a:t>
                      </a: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$298,507</a:t>
                      </a: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extLst>
                  <a:ext uri="{0D108BD9-81ED-4DB2-BD59-A6C34878D82A}">
                    <a16:rowId xmlns:a16="http://schemas.microsoft.com/office/drawing/2014/main" val="10003"/>
                  </a:ext>
                </a:extLst>
              </a:tr>
              <a:tr h="950800">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35%</a:t>
                      </a:r>
                    </a:p>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$123,076</a:t>
                      </a: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$215,385</a:t>
                      </a: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2400" u="none" strike="noStrike" cap="none" normalizeH="0" baseline="0" dirty="0">
                          <a:ln>
                            <a:noFill/>
                          </a:ln>
                          <a:effectLst/>
                          <a:sym typeface="Gill Sans" pitchFamily="29" charset="0"/>
                        </a:rPr>
                        <a:t>$307,692</a:t>
                      </a:r>
                      <a:endParaRPr kumimoji="0" lang="en-US" sz="2400" b="0" i="0" u="none" strike="noStrike" cap="none" normalizeH="0" baseline="0" dirty="0">
                        <a:ln>
                          <a:noFill/>
                        </a:ln>
                        <a:solidFill>
                          <a:srgbClr val="000000"/>
                        </a:solidFill>
                        <a:effectLst/>
                        <a:latin typeface="Trebuchet MS"/>
                        <a:ea typeface="ヒラギノ角ゴ ProN W3" pitchFamily="29" charset="-128"/>
                        <a:cs typeface="Trebuchet MS"/>
                        <a:sym typeface="Gill Sans" pitchFamily="29" charset="0"/>
                      </a:endParaRPr>
                    </a:p>
                  </a:txBody>
                  <a:tcPr marL="81280" marR="81280" marT="34291" marB="34291"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1912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Locations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2</a:t>
            </a:fld>
            <a:endParaRPr lang="en-US" dirty="0"/>
          </a:p>
        </p:txBody>
      </p:sp>
      <p:sp>
        <p:nvSpPr>
          <p:cNvPr id="5" name="Text Placeholder 4"/>
          <p:cNvSpPr>
            <a:spLocks noGrp="1"/>
          </p:cNvSpPr>
          <p:nvPr>
            <p:ph type="body" sz="quarter" idx="13"/>
          </p:nvPr>
        </p:nvSpPr>
        <p:spPr>
          <a:xfrm>
            <a:off x="9872133" y="5742438"/>
            <a:ext cx="10735733" cy="1675689"/>
          </a:xfrm>
        </p:spPr>
        <p:txBody>
          <a:bodyPr/>
          <a:lstStyle/>
          <a:p>
            <a:r>
              <a:rPr lang="en-US" b="1" dirty="0"/>
              <a:t>Kingwood Anchor Suites</a:t>
            </a:r>
          </a:p>
          <a:p>
            <a:r>
              <a:rPr lang="en-US" dirty="0"/>
              <a:t>1525 Lakeville Dr, Suite 243</a:t>
            </a:r>
          </a:p>
          <a:p>
            <a:r>
              <a:rPr lang="en-US" dirty="0"/>
              <a:t>Kingwood, TX 77339</a:t>
            </a:r>
          </a:p>
          <a:p>
            <a:endParaRPr lang="en-US" dirty="0"/>
          </a:p>
        </p:txBody>
      </p:sp>
      <p:sp>
        <p:nvSpPr>
          <p:cNvPr id="6" name="Text Placeholder 5"/>
          <p:cNvSpPr>
            <a:spLocks noGrp="1"/>
          </p:cNvSpPr>
          <p:nvPr>
            <p:ph type="body" sz="quarter" idx="24"/>
          </p:nvPr>
        </p:nvSpPr>
        <p:spPr>
          <a:xfrm>
            <a:off x="4504266" y="5742438"/>
            <a:ext cx="10735734" cy="2351695"/>
          </a:xfrm>
        </p:spPr>
        <p:txBody>
          <a:bodyPr/>
          <a:lstStyle/>
          <a:p>
            <a:r>
              <a:rPr lang="en-US" b="1" dirty="0"/>
              <a:t>Wildwood Corporate Center 2</a:t>
            </a:r>
          </a:p>
          <a:p>
            <a:r>
              <a:rPr lang="en-US" dirty="0"/>
              <a:t>460 Wildwood Forest Dr., Suite 110</a:t>
            </a:r>
          </a:p>
          <a:p>
            <a:r>
              <a:rPr lang="en-US" dirty="0"/>
              <a:t>Spring, TX, 77380</a:t>
            </a:r>
          </a:p>
          <a:p>
            <a:r>
              <a:rPr lang="en-US" dirty="0"/>
              <a:t>832-299-1700</a:t>
            </a:r>
          </a:p>
        </p:txBody>
      </p:sp>
      <p:sp>
        <p:nvSpPr>
          <p:cNvPr id="7" name="TextBox 6"/>
          <p:cNvSpPr txBox="1"/>
          <p:nvPr/>
        </p:nvSpPr>
        <p:spPr>
          <a:xfrm>
            <a:off x="4504266" y="4305602"/>
            <a:ext cx="4994059" cy="461665"/>
          </a:xfrm>
          <a:prstGeom prst="rect">
            <a:avLst/>
          </a:prstGeom>
          <a:noFill/>
        </p:spPr>
        <p:txBody>
          <a:bodyPr wrap="none" rtlCol="0">
            <a:spAutoFit/>
          </a:bodyPr>
          <a:lstStyle/>
          <a:p>
            <a:r>
              <a:rPr lang="en-US" sz="2400" dirty="0">
                <a:solidFill>
                  <a:schemeClr val="tx2"/>
                </a:solidFill>
              </a:rPr>
              <a:t>Virtual Meeting via </a:t>
            </a:r>
            <a:r>
              <a:rPr lang="en-US" sz="2400" dirty="0" err="1">
                <a:solidFill>
                  <a:schemeClr val="tx2"/>
                </a:solidFill>
              </a:rPr>
              <a:t>GoToMeeting.com</a:t>
            </a:r>
            <a:endParaRPr lang="en-US" sz="2400" dirty="0">
              <a:solidFill>
                <a:schemeClr val="tx2"/>
              </a:solidFill>
            </a:endParaRPr>
          </a:p>
        </p:txBody>
      </p:sp>
    </p:spTree>
    <p:extLst>
      <p:ext uri="{BB962C8B-B14F-4D97-AF65-F5344CB8AC3E}">
        <p14:creationId xmlns:p14="http://schemas.microsoft.com/office/powerpoint/2010/main" val="543168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“College Cost” on your Retirement</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20</a:t>
            </a:fld>
            <a:endParaRPr lang="en-US" dirty="0"/>
          </a:p>
        </p:txBody>
      </p:sp>
      <p:graphicFrame>
        <p:nvGraphicFramePr>
          <p:cNvPr id="5" name="Group 93"/>
          <p:cNvGraphicFramePr>
            <a:graphicFrameLocks/>
          </p:cNvGraphicFramePr>
          <p:nvPr>
            <p:extLst>
              <p:ext uri="{D42A27DB-BD31-4B8C-83A1-F6EECF244321}">
                <p14:modId xmlns:p14="http://schemas.microsoft.com/office/powerpoint/2010/main" val="1819658464"/>
              </p:ext>
            </p:extLst>
          </p:nvPr>
        </p:nvGraphicFramePr>
        <p:xfrm>
          <a:off x="2480731" y="2260598"/>
          <a:ext cx="12454468" cy="5698068"/>
        </p:xfrm>
        <a:graphic>
          <a:graphicData uri="http://schemas.openxmlformats.org/drawingml/2006/table">
            <a:tbl>
              <a:tblPr>
                <a:tableStyleId>{5DA37D80-6434-44D0-A028-1B22A696006F}</a:tableStyleId>
              </a:tblPr>
              <a:tblGrid>
                <a:gridCol w="3113617">
                  <a:extLst>
                    <a:ext uri="{9D8B030D-6E8A-4147-A177-3AD203B41FA5}">
                      <a16:colId xmlns:a16="http://schemas.microsoft.com/office/drawing/2014/main" val="20000"/>
                    </a:ext>
                  </a:extLst>
                </a:gridCol>
                <a:gridCol w="3113617">
                  <a:extLst>
                    <a:ext uri="{9D8B030D-6E8A-4147-A177-3AD203B41FA5}">
                      <a16:colId xmlns:a16="http://schemas.microsoft.com/office/drawing/2014/main" val="20001"/>
                    </a:ext>
                  </a:extLst>
                </a:gridCol>
                <a:gridCol w="3075178">
                  <a:extLst>
                    <a:ext uri="{9D8B030D-6E8A-4147-A177-3AD203B41FA5}">
                      <a16:colId xmlns:a16="http://schemas.microsoft.com/office/drawing/2014/main" val="20002"/>
                    </a:ext>
                  </a:extLst>
                </a:gridCol>
                <a:gridCol w="3152056">
                  <a:extLst>
                    <a:ext uri="{9D8B030D-6E8A-4147-A177-3AD203B41FA5}">
                      <a16:colId xmlns:a16="http://schemas.microsoft.com/office/drawing/2014/main" val="20003"/>
                    </a:ext>
                  </a:extLst>
                </a:gridCol>
              </a:tblGrid>
              <a:tr h="1424517">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b="1" u="none" strike="noStrike" cap="none" normalizeH="0" baseline="0" dirty="0">
                          <a:ln>
                            <a:noFill/>
                          </a:ln>
                          <a:solidFill>
                            <a:schemeClr val="accent2">
                              <a:lumMod val="50000"/>
                            </a:schemeClr>
                          </a:solidFill>
                          <a:effectLst/>
                        </a:rPr>
                        <a:t>Years Until Retirement</a:t>
                      </a:r>
                      <a:endParaRPr kumimoji="0" lang="en-US" sz="3200" b="1" i="0" u="none" strike="noStrike" cap="none" normalizeH="0" baseline="0" dirty="0">
                        <a:ln>
                          <a:noFill/>
                        </a:ln>
                        <a:solidFill>
                          <a:schemeClr val="accent2">
                            <a:lumMod val="50000"/>
                          </a:schemeClr>
                        </a:solidFill>
                        <a:effectLst/>
                        <a:latin typeface="Trebuchet MS"/>
                        <a:cs typeface="Trebuchet MS"/>
                      </a:endParaRPr>
                    </a:p>
                  </a:txBody>
                  <a:tcPr marL="81280" marR="8128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b="1" u="none" strike="noStrike" cap="none" normalizeH="0" baseline="0" dirty="0">
                          <a:ln>
                            <a:noFill/>
                          </a:ln>
                          <a:solidFill>
                            <a:schemeClr val="accent2">
                              <a:lumMod val="50000"/>
                            </a:schemeClr>
                          </a:solidFill>
                          <a:effectLst/>
                        </a:rPr>
                        <a:t>Public</a:t>
                      </a:r>
                    </a:p>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b="1" u="none" strike="noStrike" cap="none" normalizeH="0" baseline="0" dirty="0">
                          <a:ln>
                            <a:noFill/>
                          </a:ln>
                          <a:solidFill>
                            <a:schemeClr val="accent2">
                              <a:lumMod val="50000"/>
                            </a:schemeClr>
                          </a:solidFill>
                          <a:effectLst/>
                        </a:rPr>
                        <a:t>$80,000</a:t>
                      </a:r>
                      <a:endParaRPr kumimoji="0" lang="en-US" sz="3200" b="1" i="0" u="none" strike="noStrike" cap="none" normalizeH="0" baseline="0" dirty="0">
                        <a:ln>
                          <a:noFill/>
                        </a:ln>
                        <a:solidFill>
                          <a:schemeClr val="accent2">
                            <a:lumMod val="50000"/>
                          </a:schemeClr>
                        </a:solidFill>
                        <a:effectLst/>
                        <a:latin typeface="Trebuchet MS"/>
                        <a:cs typeface="Trebuchet MS"/>
                      </a:endParaRPr>
                    </a:p>
                  </a:txBody>
                  <a:tcPr marL="81280" marR="8128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b="1" u="none" strike="noStrike" cap="none" normalizeH="0" baseline="0" dirty="0">
                          <a:ln>
                            <a:noFill/>
                          </a:ln>
                          <a:solidFill>
                            <a:schemeClr val="accent2">
                              <a:lumMod val="50000"/>
                            </a:schemeClr>
                          </a:solidFill>
                          <a:effectLst/>
                        </a:rPr>
                        <a:t>Private</a:t>
                      </a:r>
                    </a:p>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b="1" u="none" strike="noStrike" cap="none" normalizeH="0" baseline="0" dirty="0">
                          <a:ln>
                            <a:noFill/>
                          </a:ln>
                          <a:solidFill>
                            <a:schemeClr val="accent2">
                              <a:lumMod val="50000"/>
                            </a:schemeClr>
                          </a:solidFill>
                          <a:effectLst/>
                        </a:rPr>
                        <a:t>$140,000</a:t>
                      </a:r>
                      <a:endParaRPr kumimoji="0" lang="en-US" sz="3200" b="1" i="0" u="none" strike="noStrike" cap="none" normalizeH="0" baseline="0" dirty="0">
                        <a:ln>
                          <a:noFill/>
                        </a:ln>
                        <a:solidFill>
                          <a:schemeClr val="accent2">
                            <a:lumMod val="50000"/>
                          </a:schemeClr>
                        </a:solidFill>
                        <a:effectLst/>
                        <a:latin typeface="Trebuchet MS"/>
                        <a:cs typeface="Trebuchet MS"/>
                      </a:endParaRPr>
                    </a:p>
                  </a:txBody>
                  <a:tcPr marL="81280" marR="8128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b="1" u="none" strike="noStrike" cap="none" normalizeH="0" baseline="0" dirty="0">
                          <a:ln>
                            <a:noFill/>
                          </a:ln>
                          <a:solidFill>
                            <a:schemeClr val="accent2">
                              <a:lumMod val="50000"/>
                            </a:schemeClr>
                          </a:solidFill>
                          <a:effectLst/>
                        </a:rPr>
                        <a:t>Elite</a:t>
                      </a:r>
                    </a:p>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b="1" u="none" strike="noStrike" cap="none" normalizeH="0" baseline="0" dirty="0">
                          <a:ln>
                            <a:noFill/>
                          </a:ln>
                          <a:solidFill>
                            <a:schemeClr val="accent2">
                              <a:lumMod val="50000"/>
                            </a:schemeClr>
                          </a:solidFill>
                          <a:effectLst/>
                        </a:rPr>
                        <a:t>$200,000</a:t>
                      </a:r>
                      <a:endParaRPr kumimoji="0" lang="en-US" sz="3200" b="1" i="0" u="none" strike="noStrike" cap="none" normalizeH="0" baseline="0" dirty="0">
                        <a:ln>
                          <a:noFill/>
                        </a:ln>
                        <a:solidFill>
                          <a:schemeClr val="accent2">
                            <a:lumMod val="50000"/>
                          </a:schemeClr>
                        </a:solidFill>
                        <a:effectLst/>
                        <a:latin typeface="Trebuchet MS"/>
                        <a:cs typeface="Trebuchet MS"/>
                      </a:endParaRPr>
                    </a:p>
                  </a:txBody>
                  <a:tcPr marL="81280" marR="81280" anchor="ctr" horzOverflow="overflow"/>
                </a:tc>
                <a:extLst>
                  <a:ext uri="{0D108BD9-81ED-4DB2-BD59-A6C34878D82A}">
                    <a16:rowId xmlns:a16="http://schemas.microsoft.com/office/drawing/2014/main" val="10000"/>
                  </a:ext>
                </a:extLst>
              </a:tr>
              <a:tr h="1424517">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u="none" strike="noStrike" cap="none" normalizeH="0" baseline="0" dirty="0">
                          <a:ln>
                            <a:noFill/>
                          </a:ln>
                          <a:effectLst/>
                        </a:rPr>
                        <a:t>15</a:t>
                      </a:r>
                      <a:endParaRPr kumimoji="0" lang="en-US" sz="3200" b="0" i="0" u="none" strike="noStrike" cap="none" normalizeH="0" baseline="0" dirty="0">
                        <a:ln>
                          <a:noFill/>
                        </a:ln>
                        <a:solidFill>
                          <a:schemeClr val="tx1"/>
                        </a:solidFill>
                        <a:effectLst/>
                        <a:latin typeface="Trebuchet MS"/>
                        <a:cs typeface="Trebuchet MS"/>
                      </a:endParaRPr>
                    </a:p>
                  </a:txBody>
                  <a:tcPr marL="81280" marR="8128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u="none" strike="noStrike" cap="none" normalizeH="0" baseline="0" dirty="0">
                          <a:ln>
                            <a:noFill/>
                          </a:ln>
                          <a:effectLst/>
                        </a:rPr>
                        <a:t>$191,724</a:t>
                      </a:r>
                      <a:endParaRPr kumimoji="0" lang="en-US" sz="3200" b="0" i="0" u="none" strike="noStrike" cap="none" normalizeH="0" baseline="0" dirty="0">
                        <a:ln>
                          <a:noFill/>
                        </a:ln>
                        <a:solidFill>
                          <a:schemeClr val="tx1"/>
                        </a:solidFill>
                        <a:effectLst/>
                        <a:latin typeface="Trebuchet MS"/>
                        <a:cs typeface="Trebuchet MS"/>
                      </a:endParaRPr>
                    </a:p>
                  </a:txBody>
                  <a:tcPr marL="81280" marR="8128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u="none" strike="noStrike" cap="none" normalizeH="0" baseline="0" dirty="0">
                          <a:ln>
                            <a:noFill/>
                          </a:ln>
                          <a:effectLst/>
                        </a:rPr>
                        <a:t>$335,520</a:t>
                      </a:r>
                      <a:endParaRPr kumimoji="0" lang="en-US" sz="3200" b="0" i="0" u="none" strike="noStrike" cap="none" normalizeH="0" baseline="0" dirty="0">
                        <a:ln>
                          <a:noFill/>
                        </a:ln>
                        <a:solidFill>
                          <a:schemeClr val="tx1"/>
                        </a:solidFill>
                        <a:effectLst/>
                        <a:latin typeface="Trebuchet MS"/>
                        <a:cs typeface="Trebuchet MS"/>
                      </a:endParaRPr>
                    </a:p>
                  </a:txBody>
                  <a:tcPr marL="81280" marR="8128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u="none" strike="noStrike" cap="none" normalizeH="0" baseline="0" dirty="0">
                          <a:ln>
                            <a:noFill/>
                          </a:ln>
                          <a:effectLst/>
                        </a:rPr>
                        <a:t>$479,310</a:t>
                      </a:r>
                      <a:endParaRPr kumimoji="0" lang="en-US" sz="3200" b="0" i="0" u="none" strike="noStrike" cap="none" normalizeH="0" baseline="0" dirty="0">
                        <a:ln>
                          <a:noFill/>
                        </a:ln>
                        <a:solidFill>
                          <a:schemeClr val="tx1"/>
                        </a:solidFill>
                        <a:effectLst/>
                        <a:latin typeface="Trebuchet MS"/>
                        <a:cs typeface="Trebuchet MS"/>
                      </a:endParaRPr>
                    </a:p>
                  </a:txBody>
                  <a:tcPr marL="81280" marR="81280" anchor="ctr" horzOverflow="overflow"/>
                </a:tc>
                <a:extLst>
                  <a:ext uri="{0D108BD9-81ED-4DB2-BD59-A6C34878D82A}">
                    <a16:rowId xmlns:a16="http://schemas.microsoft.com/office/drawing/2014/main" val="10001"/>
                  </a:ext>
                </a:extLst>
              </a:tr>
              <a:tr h="1424517">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u="none" strike="noStrike" cap="none" normalizeH="0" baseline="0" dirty="0">
                          <a:ln>
                            <a:noFill/>
                          </a:ln>
                          <a:effectLst/>
                        </a:rPr>
                        <a:t>20</a:t>
                      </a:r>
                      <a:endParaRPr kumimoji="0" lang="en-US" sz="3200" b="0" i="0" u="none" strike="noStrike" cap="none" normalizeH="0" baseline="0" dirty="0">
                        <a:ln>
                          <a:noFill/>
                        </a:ln>
                        <a:solidFill>
                          <a:schemeClr val="tx1"/>
                        </a:solidFill>
                        <a:effectLst/>
                        <a:latin typeface="Trebuchet MS"/>
                        <a:cs typeface="Trebuchet MS"/>
                      </a:endParaRPr>
                    </a:p>
                  </a:txBody>
                  <a:tcPr marL="81280" marR="8128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u="none" strike="noStrike" cap="none" normalizeH="0" baseline="0" dirty="0">
                          <a:ln>
                            <a:noFill/>
                          </a:ln>
                          <a:effectLst/>
                        </a:rPr>
                        <a:t>$256,570</a:t>
                      </a:r>
                      <a:endParaRPr kumimoji="0" lang="en-US" sz="3200" b="0" i="0" u="none" strike="noStrike" cap="none" normalizeH="0" baseline="0" dirty="0">
                        <a:ln>
                          <a:noFill/>
                        </a:ln>
                        <a:solidFill>
                          <a:schemeClr val="tx1"/>
                        </a:solidFill>
                        <a:effectLst/>
                        <a:latin typeface="Trebuchet MS"/>
                        <a:cs typeface="Trebuchet MS"/>
                      </a:endParaRPr>
                    </a:p>
                  </a:txBody>
                  <a:tcPr marL="81280" marR="8128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u="none" strike="noStrike" cap="none" normalizeH="0" baseline="0" dirty="0">
                          <a:ln>
                            <a:noFill/>
                          </a:ln>
                          <a:effectLst/>
                        </a:rPr>
                        <a:t>$449,000</a:t>
                      </a:r>
                      <a:endParaRPr kumimoji="0" lang="en-US" sz="3200" b="0" i="0" u="none" strike="noStrike" cap="none" normalizeH="0" baseline="0" dirty="0">
                        <a:ln>
                          <a:noFill/>
                        </a:ln>
                        <a:solidFill>
                          <a:schemeClr val="tx1"/>
                        </a:solidFill>
                        <a:effectLst/>
                        <a:latin typeface="Trebuchet MS"/>
                        <a:cs typeface="Trebuchet MS"/>
                      </a:endParaRPr>
                    </a:p>
                  </a:txBody>
                  <a:tcPr marL="81280" marR="8128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u="none" strike="noStrike" cap="none" normalizeH="0" baseline="0" dirty="0">
                          <a:ln>
                            <a:noFill/>
                          </a:ln>
                          <a:effectLst/>
                        </a:rPr>
                        <a:t>$641,430</a:t>
                      </a:r>
                      <a:endParaRPr kumimoji="0" lang="en-US" sz="3200" b="0" i="0" u="none" strike="noStrike" cap="none" normalizeH="0" baseline="0" dirty="0">
                        <a:ln>
                          <a:noFill/>
                        </a:ln>
                        <a:solidFill>
                          <a:schemeClr val="tx1"/>
                        </a:solidFill>
                        <a:effectLst/>
                        <a:latin typeface="Trebuchet MS"/>
                        <a:cs typeface="Trebuchet MS"/>
                      </a:endParaRPr>
                    </a:p>
                  </a:txBody>
                  <a:tcPr marL="81280" marR="81280" anchor="ctr" horzOverflow="overflow"/>
                </a:tc>
                <a:extLst>
                  <a:ext uri="{0D108BD9-81ED-4DB2-BD59-A6C34878D82A}">
                    <a16:rowId xmlns:a16="http://schemas.microsoft.com/office/drawing/2014/main" val="10002"/>
                  </a:ext>
                </a:extLst>
              </a:tr>
              <a:tr h="1424517">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200" u="none" strike="noStrike" cap="none" normalizeH="0" baseline="0" dirty="0">
                          <a:ln>
                            <a:noFill/>
                          </a:ln>
                          <a:effectLst/>
                        </a:rPr>
                        <a:t>30</a:t>
                      </a:r>
                      <a:endParaRPr kumimoji="0" lang="en-US" sz="3200" b="0" i="0" u="none" strike="noStrike" cap="none" normalizeH="0" baseline="0" dirty="0">
                        <a:ln>
                          <a:noFill/>
                        </a:ln>
                        <a:solidFill>
                          <a:schemeClr val="tx1"/>
                        </a:solidFill>
                        <a:effectLst/>
                        <a:latin typeface="Trebuchet MS"/>
                        <a:cs typeface="Trebuchet MS"/>
                      </a:endParaRPr>
                    </a:p>
                  </a:txBody>
                  <a:tcPr marL="81280" marR="8128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600" u="none" strike="noStrike" cap="none" normalizeH="0" baseline="0" dirty="0">
                          <a:ln>
                            <a:noFill/>
                          </a:ln>
                          <a:effectLst/>
                        </a:rPr>
                        <a:t>$459,479</a:t>
                      </a:r>
                      <a:endParaRPr kumimoji="0" lang="en-US" sz="3600" b="1" i="0" u="none" strike="noStrike" cap="none" normalizeH="0" baseline="0" dirty="0">
                        <a:ln>
                          <a:noFill/>
                        </a:ln>
                        <a:solidFill>
                          <a:schemeClr val="tx1"/>
                        </a:solidFill>
                        <a:effectLst/>
                        <a:latin typeface="Trebuchet MS"/>
                        <a:cs typeface="Trebuchet MS"/>
                      </a:endParaRPr>
                    </a:p>
                  </a:txBody>
                  <a:tcPr marL="81280" marR="8128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600" u="none" strike="noStrike" cap="none" normalizeH="0" baseline="0" dirty="0">
                          <a:ln>
                            <a:noFill/>
                          </a:ln>
                          <a:effectLst/>
                        </a:rPr>
                        <a:t>$804,090</a:t>
                      </a:r>
                      <a:endParaRPr kumimoji="0" lang="en-US" sz="3600" b="1" i="0" u="none" strike="noStrike" cap="none" normalizeH="0" baseline="0" dirty="0">
                        <a:ln>
                          <a:noFill/>
                        </a:ln>
                        <a:solidFill>
                          <a:schemeClr val="tx1"/>
                        </a:solidFill>
                        <a:effectLst/>
                        <a:latin typeface="Trebuchet MS"/>
                        <a:cs typeface="Trebuchet MS"/>
                      </a:endParaRPr>
                    </a:p>
                  </a:txBody>
                  <a:tcPr marL="81280" marR="8128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FFFFCC"/>
                        </a:buClr>
                        <a:buSzTx/>
                        <a:buFont typeface="Arial" charset="0"/>
                        <a:buNone/>
                        <a:tabLst/>
                      </a:pPr>
                      <a:r>
                        <a:rPr kumimoji="0" lang="en-US" sz="3600" u="none" strike="noStrike" cap="none" normalizeH="0" baseline="0" dirty="0">
                          <a:ln>
                            <a:noFill/>
                          </a:ln>
                          <a:effectLst/>
                        </a:rPr>
                        <a:t>$1,148,700</a:t>
                      </a:r>
                      <a:endParaRPr kumimoji="0" lang="en-US" sz="3600" b="1" i="0" u="none" strike="noStrike" cap="none" normalizeH="0" baseline="0" dirty="0">
                        <a:ln>
                          <a:noFill/>
                        </a:ln>
                        <a:solidFill>
                          <a:schemeClr val="tx1"/>
                        </a:solidFill>
                        <a:effectLst/>
                        <a:latin typeface="Trebuchet MS"/>
                        <a:cs typeface="Trebuchet MS"/>
                      </a:endParaRPr>
                    </a:p>
                  </a:txBody>
                  <a:tcPr marL="81280" marR="81280" anchor="ctr" horzOverflow="overflow"/>
                </a:tc>
                <a:extLst>
                  <a:ext uri="{0D108BD9-81ED-4DB2-BD59-A6C34878D82A}">
                    <a16:rowId xmlns:a16="http://schemas.microsoft.com/office/drawing/2014/main" val="10003"/>
                  </a:ext>
                </a:extLst>
              </a:tr>
            </a:tbl>
          </a:graphicData>
        </a:graphic>
      </p:graphicFrame>
      <p:sp>
        <p:nvSpPr>
          <p:cNvPr id="6" name="Title 1"/>
          <p:cNvSpPr txBox="1">
            <a:spLocks/>
          </p:cNvSpPr>
          <p:nvPr/>
        </p:nvSpPr>
        <p:spPr>
          <a:xfrm>
            <a:off x="645613" y="7985280"/>
            <a:ext cx="17336022" cy="1280040"/>
          </a:xfrm>
          <a:prstGeom prst="rect">
            <a:avLst/>
          </a:prstGeom>
        </p:spPr>
        <p:txBody>
          <a:bodyPr vert="horz" lIns="91440" tIns="45720" rIns="91440" bIns="45720" rtlCol="0" anchor="ctr">
            <a:normAutofit/>
          </a:bodyPr>
          <a:lst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a:lstStyle>
          <a:p>
            <a:r>
              <a:rPr lang="en-US" dirty="0"/>
              <a:t>Assume 6% rate of return and ONE Child’s College Expenses</a:t>
            </a:r>
          </a:p>
        </p:txBody>
      </p:sp>
    </p:spTree>
    <p:extLst>
      <p:ext uri="{BB962C8B-B14F-4D97-AF65-F5344CB8AC3E}">
        <p14:creationId xmlns:p14="http://schemas.microsoft.com/office/powerpoint/2010/main" val="149826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Effect transition="in" filter="fade">
                                      <p:cBhvr>
                                        <p:cTn id="9" dur="1750"/>
                                        <p:tgtEl>
                                          <p:spTgt spid="5"/>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Main Sources of College AID</a:t>
            </a:r>
          </a:p>
        </p:txBody>
      </p:sp>
      <p:sp>
        <p:nvSpPr>
          <p:cNvPr id="8" name="Text Placeholder 7"/>
          <p:cNvSpPr>
            <a:spLocks noGrp="1"/>
          </p:cNvSpPr>
          <p:nvPr>
            <p:ph type="body" sz="quarter" idx="13"/>
          </p:nvPr>
        </p:nvSpPr>
        <p:spPr/>
        <p:txBody>
          <a:bodyPr/>
          <a:lstStyle/>
          <a:p>
            <a:r>
              <a:rPr lang="en-US" dirty="0"/>
              <a:t>Federal Government </a:t>
            </a:r>
          </a:p>
        </p:txBody>
      </p:sp>
      <p:sp>
        <p:nvSpPr>
          <p:cNvPr id="12" name="Text Placeholder 11"/>
          <p:cNvSpPr>
            <a:spLocks noGrp="1"/>
          </p:cNvSpPr>
          <p:nvPr>
            <p:ph type="body" sz="quarter" idx="16"/>
          </p:nvPr>
        </p:nvSpPr>
        <p:spPr/>
        <p:txBody>
          <a:bodyPr/>
          <a:lstStyle/>
          <a:p>
            <a:r>
              <a:rPr lang="en-US" dirty="0"/>
              <a:t>State Government</a:t>
            </a:r>
          </a:p>
        </p:txBody>
      </p:sp>
      <p:sp>
        <p:nvSpPr>
          <p:cNvPr id="14" name="Text Placeholder 13"/>
          <p:cNvSpPr>
            <a:spLocks noGrp="1"/>
          </p:cNvSpPr>
          <p:nvPr>
            <p:ph type="body" sz="quarter" idx="19"/>
          </p:nvPr>
        </p:nvSpPr>
        <p:spPr/>
        <p:txBody>
          <a:bodyPr/>
          <a:lstStyle/>
          <a:p>
            <a:r>
              <a:rPr lang="en-US" dirty="0"/>
              <a:t>Colleges and Universities</a:t>
            </a:r>
          </a:p>
        </p:txBody>
      </p:sp>
      <p:sp>
        <p:nvSpPr>
          <p:cNvPr id="15" name="Text Placeholder 14"/>
          <p:cNvSpPr>
            <a:spLocks noGrp="1"/>
          </p:cNvSpPr>
          <p:nvPr>
            <p:ph type="body" sz="quarter" idx="21"/>
          </p:nvPr>
        </p:nvSpPr>
        <p:spPr/>
        <p:txBody>
          <a:bodyPr/>
          <a:lstStyle/>
          <a:p>
            <a:pPr marL="342900" indent="-342900">
              <a:buFont typeface="Arial" panose="020B0604020202020204" pitchFamily="34" charset="0"/>
              <a:buChar char="•"/>
            </a:pPr>
            <a:r>
              <a:rPr lang="en-US" dirty="0"/>
              <a:t>Are private scholarship services worth it?</a:t>
            </a:r>
          </a:p>
          <a:p>
            <a:pPr marL="342900" indent="-342900">
              <a:buFont typeface="Arial" panose="020B0604020202020204" pitchFamily="34" charset="0"/>
              <a:buChar char="•"/>
            </a:pPr>
            <a:r>
              <a:rPr lang="en-US" dirty="0"/>
              <a:t>Only 2% of all the aid. </a:t>
            </a:r>
          </a:p>
          <a:p>
            <a:pPr marL="342900" indent="-342900">
              <a:buFont typeface="Arial" panose="020B0604020202020204" pitchFamily="34" charset="0"/>
              <a:buChar char="•"/>
            </a:pPr>
            <a:r>
              <a:rPr lang="en-US" dirty="0"/>
              <a:t>Don’t spend your time looking for crumbs!</a:t>
            </a:r>
          </a:p>
        </p:txBody>
      </p:sp>
      <p:sp>
        <p:nvSpPr>
          <p:cNvPr id="16" name="Text Placeholder 15"/>
          <p:cNvSpPr>
            <a:spLocks noGrp="1"/>
          </p:cNvSpPr>
          <p:nvPr>
            <p:ph type="body" sz="quarter" idx="22"/>
          </p:nvPr>
        </p:nvSpPr>
        <p:spPr/>
        <p:txBody>
          <a:bodyPr/>
          <a:lstStyle/>
          <a:p>
            <a:r>
              <a:rPr lang="en-US" dirty="0"/>
              <a:t>Private Sources</a:t>
            </a:r>
          </a:p>
        </p:txBody>
      </p:sp>
      <p:sp>
        <p:nvSpPr>
          <p:cNvPr id="17" name="Picture Placeholder 16"/>
          <p:cNvSpPr>
            <a:spLocks noGrp="1"/>
          </p:cNvSpPr>
          <p:nvPr>
            <p:ph type="pic" sz="quarter" idx="14"/>
          </p:nvPr>
        </p:nvSpPr>
        <p:spPr/>
      </p:sp>
      <p:sp>
        <p:nvSpPr>
          <p:cNvPr id="18" name="Picture Placeholder 17"/>
          <p:cNvSpPr>
            <a:spLocks noGrp="1"/>
          </p:cNvSpPr>
          <p:nvPr>
            <p:ph type="pic" sz="quarter" idx="20"/>
          </p:nvPr>
        </p:nvSpPr>
        <p:spPr/>
      </p:sp>
      <p:sp>
        <p:nvSpPr>
          <p:cNvPr id="19" name="Picture Placeholder 18"/>
          <p:cNvSpPr>
            <a:spLocks noGrp="1"/>
          </p:cNvSpPr>
          <p:nvPr>
            <p:ph type="pic" sz="quarter" idx="17"/>
          </p:nvPr>
        </p:nvSpPr>
        <p:spPr/>
      </p:sp>
      <p:sp>
        <p:nvSpPr>
          <p:cNvPr id="20" name="Picture Placeholder 19"/>
          <p:cNvSpPr>
            <a:spLocks noGrp="1"/>
          </p:cNvSpPr>
          <p:nvPr>
            <p:ph type="pic" sz="quarter" idx="23"/>
          </p:nvPr>
        </p:nvSpPr>
        <p:spPr/>
      </p:sp>
    </p:spTree>
    <p:extLst>
      <p:ext uri="{BB962C8B-B14F-4D97-AF65-F5344CB8AC3E}">
        <p14:creationId xmlns:p14="http://schemas.microsoft.com/office/powerpoint/2010/main" val="2975824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to Know the FAFSA</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22</a:t>
            </a:fld>
            <a:endParaRPr lang="en-US" dirty="0"/>
          </a:p>
        </p:txBody>
      </p:sp>
      <p:sp>
        <p:nvSpPr>
          <p:cNvPr id="5" name="Text Placeholder 4"/>
          <p:cNvSpPr>
            <a:spLocks noGrp="1"/>
          </p:cNvSpPr>
          <p:nvPr>
            <p:ph type="body" sz="quarter" idx="13"/>
          </p:nvPr>
        </p:nvSpPr>
        <p:spPr/>
        <p:txBody>
          <a:bodyPr/>
          <a:lstStyle/>
          <a:p>
            <a:r>
              <a:rPr lang="en-US" dirty="0"/>
              <a:t>First off – You don’t get any aid, unless you apply. That means filling out the FAFSA form – fully ad correctly. </a:t>
            </a:r>
          </a:p>
        </p:txBody>
      </p:sp>
      <p:sp>
        <p:nvSpPr>
          <p:cNvPr id="6" name="Text Placeholder 5"/>
          <p:cNvSpPr>
            <a:spLocks noGrp="1"/>
          </p:cNvSpPr>
          <p:nvPr>
            <p:ph type="body" sz="quarter" idx="24"/>
          </p:nvPr>
        </p:nvSpPr>
        <p:spPr/>
        <p:txBody>
          <a:bodyPr/>
          <a:lstStyle/>
          <a:p>
            <a:r>
              <a:rPr lang="en-US" dirty="0"/>
              <a:t>A large percentage of all FAFSA Forms are submitted with errors or inconsistencies every single year. </a:t>
            </a:r>
          </a:p>
        </p:txBody>
      </p:sp>
      <p:sp>
        <p:nvSpPr>
          <p:cNvPr id="7" name="Text Placeholder 6"/>
          <p:cNvSpPr>
            <a:spLocks noGrp="1"/>
          </p:cNvSpPr>
          <p:nvPr>
            <p:ph type="body" sz="quarter" idx="25"/>
          </p:nvPr>
        </p:nvSpPr>
        <p:spPr/>
        <p:txBody>
          <a:bodyPr/>
          <a:lstStyle/>
          <a:p>
            <a:r>
              <a:rPr lang="en-US" dirty="0"/>
              <a:t>Worse yet, if the FAFSA is submitted incorrectly, it often gets pushed back by 4 – 6  and all too frequently results in lost financial aid. </a:t>
            </a:r>
          </a:p>
        </p:txBody>
      </p:sp>
      <p:sp>
        <p:nvSpPr>
          <p:cNvPr id="8" name="Title 1"/>
          <p:cNvSpPr txBox="1">
            <a:spLocks/>
          </p:cNvSpPr>
          <p:nvPr/>
        </p:nvSpPr>
        <p:spPr>
          <a:xfrm>
            <a:off x="645613" y="1618345"/>
            <a:ext cx="17336022" cy="1280040"/>
          </a:xfrm>
          <a:prstGeom prst="rect">
            <a:avLst/>
          </a:prstGeom>
        </p:spPr>
        <p:txBody>
          <a:bodyPr vert="horz" lIns="91440" tIns="45720" rIns="91440" bIns="45720" rtlCol="0" anchor="ctr">
            <a:normAutofit/>
          </a:bodyPr>
          <a:lst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a:lstStyle>
          <a:p>
            <a:r>
              <a:rPr lang="en-US" sz="3600" dirty="0"/>
              <a:t>Free Application for federal student Aid</a:t>
            </a:r>
          </a:p>
        </p:txBody>
      </p:sp>
    </p:spTree>
    <p:extLst>
      <p:ext uri="{BB962C8B-B14F-4D97-AF65-F5344CB8AC3E}">
        <p14:creationId xmlns:p14="http://schemas.microsoft.com/office/powerpoint/2010/main" val="180327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13" y="0"/>
            <a:ext cx="17336022" cy="1628383"/>
          </a:xfrm>
        </p:spPr>
        <p:txBody>
          <a:bodyPr>
            <a:normAutofit/>
          </a:bodyPr>
          <a:lstStyle/>
          <a:p>
            <a:r>
              <a:rPr kumimoji="1" lang="en-US" altLang="ja-JP" dirty="0"/>
              <a:t>Beyond the FAFSA:</a:t>
            </a:r>
            <a:br>
              <a:rPr kumimoji="1" lang="en-US" altLang="ja-JP" dirty="0"/>
            </a:br>
            <a:r>
              <a:rPr kumimoji="1" lang="en-US" altLang="ja-JP" sz="3200" dirty="0"/>
              <a:t>The CSS profile and Registration Form</a:t>
            </a:r>
            <a:endParaRPr lang="en-US" sz="3200" dirty="0"/>
          </a:p>
        </p:txBody>
      </p:sp>
      <p:sp>
        <p:nvSpPr>
          <p:cNvPr id="7" name="Text Placeholder 6"/>
          <p:cNvSpPr>
            <a:spLocks noGrp="1"/>
          </p:cNvSpPr>
          <p:nvPr>
            <p:ph type="body" sz="quarter" idx="17"/>
          </p:nvPr>
        </p:nvSpPr>
        <p:spPr>
          <a:xfrm>
            <a:off x="543540" y="2946521"/>
            <a:ext cx="5827206" cy="747032"/>
          </a:xfrm>
        </p:spPr>
        <p:txBody>
          <a:bodyPr/>
          <a:lstStyle/>
          <a:p>
            <a:r>
              <a:rPr lang="en-US" dirty="0"/>
              <a:t>Many private schools want both forms</a:t>
            </a:r>
          </a:p>
        </p:txBody>
      </p:sp>
      <p:sp>
        <p:nvSpPr>
          <p:cNvPr id="8" name="Text Placeholder 7"/>
          <p:cNvSpPr>
            <a:spLocks noGrp="1"/>
          </p:cNvSpPr>
          <p:nvPr>
            <p:ph type="body" sz="quarter" idx="23"/>
          </p:nvPr>
        </p:nvSpPr>
        <p:spPr/>
        <p:txBody>
          <a:bodyPr/>
          <a:lstStyle/>
          <a:p>
            <a:r>
              <a:rPr lang="en-US" dirty="0"/>
              <a:t>Home equity, details on income, assets and expense. </a:t>
            </a:r>
          </a:p>
        </p:txBody>
      </p:sp>
      <p:sp>
        <p:nvSpPr>
          <p:cNvPr id="9" name="Text Placeholder 8"/>
          <p:cNvSpPr>
            <a:spLocks noGrp="1"/>
          </p:cNvSpPr>
          <p:nvPr>
            <p:ph type="body" sz="quarter" idx="24"/>
          </p:nvPr>
        </p:nvSpPr>
        <p:spPr/>
        <p:txBody>
          <a:bodyPr/>
          <a:lstStyle/>
          <a:p>
            <a:r>
              <a:rPr lang="en-US" dirty="0"/>
              <a:t>What it asks for:</a:t>
            </a:r>
          </a:p>
        </p:txBody>
      </p:sp>
      <p:sp>
        <p:nvSpPr>
          <p:cNvPr id="10" name="Text Placeholder 9"/>
          <p:cNvSpPr>
            <a:spLocks noGrp="1"/>
          </p:cNvSpPr>
          <p:nvPr>
            <p:ph type="body" sz="quarter" idx="25"/>
          </p:nvPr>
        </p:nvSpPr>
        <p:spPr/>
        <p:txBody>
          <a:bodyPr/>
          <a:lstStyle/>
          <a:p>
            <a:r>
              <a:rPr lang="en-US" dirty="0"/>
              <a:t>It must be consistent with your FAFSA</a:t>
            </a:r>
          </a:p>
        </p:txBody>
      </p:sp>
      <p:sp>
        <p:nvSpPr>
          <p:cNvPr id="11" name="Text Placeholder 10"/>
          <p:cNvSpPr>
            <a:spLocks noGrp="1"/>
          </p:cNvSpPr>
          <p:nvPr>
            <p:ph type="body" sz="quarter" idx="26"/>
          </p:nvPr>
        </p:nvSpPr>
        <p:spPr/>
        <p:txBody>
          <a:bodyPr/>
          <a:lstStyle/>
          <a:p>
            <a:r>
              <a:rPr lang="en-US" dirty="0"/>
              <a:t>Important </a:t>
            </a:r>
          </a:p>
        </p:txBody>
      </p:sp>
      <p:sp>
        <p:nvSpPr>
          <p:cNvPr id="12" name="Text Placeholder 11"/>
          <p:cNvSpPr>
            <a:spLocks noGrp="1"/>
          </p:cNvSpPr>
          <p:nvPr>
            <p:ph type="body" sz="quarter" idx="27"/>
          </p:nvPr>
        </p:nvSpPr>
        <p:spPr/>
        <p:txBody>
          <a:bodyPr/>
          <a:lstStyle/>
          <a:p>
            <a:r>
              <a:rPr lang="en-US" dirty="0"/>
              <a:t>Somewhat difficult to fill out. </a:t>
            </a:r>
          </a:p>
        </p:txBody>
      </p:sp>
      <p:sp>
        <p:nvSpPr>
          <p:cNvPr id="13" name="Text Placeholder 12"/>
          <p:cNvSpPr>
            <a:spLocks noGrp="1"/>
          </p:cNvSpPr>
          <p:nvPr>
            <p:ph type="body" sz="quarter" idx="28"/>
          </p:nvPr>
        </p:nvSpPr>
        <p:spPr/>
        <p:txBody>
          <a:bodyPr/>
          <a:lstStyle/>
          <a:p>
            <a:r>
              <a:rPr lang="en-US" dirty="0"/>
              <a:t>Complexities</a:t>
            </a:r>
          </a:p>
        </p:txBody>
      </p:sp>
    </p:spTree>
    <p:extLst>
      <p:ext uri="{BB962C8B-B14F-4D97-AF65-F5344CB8AC3E}">
        <p14:creationId xmlns:p14="http://schemas.microsoft.com/office/powerpoint/2010/main" val="30217245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Forms</a:t>
            </a:r>
          </a:p>
        </p:txBody>
      </p:sp>
      <p:sp>
        <p:nvSpPr>
          <p:cNvPr id="5" name="Text Placeholder 4"/>
          <p:cNvSpPr>
            <a:spLocks noGrp="1"/>
          </p:cNvSpPr>
          <p:nvPr>
            <p:ph type="body" sz="quarter" idx="14"/>
          </p:nvPr>
        </p:nvSpPr>
        <p:spPr/>
        <p:txBody>
          <a:bodyPr/>
          <a:lstStyle/>
          <a:p>
            <a:r>
              <a:rPr lang="en-US" sz="2000" dirty="0"/>
              <a:t>Some schools will make you fill out their own forms</a:t>
            </a:r>
          </a:p>
        </p:txBody>
      </p:sp>
      <p:sp>
        <p:nvSpPr>
          <p:cNvPr id="6" name="Text Placeholder 5"/>
          <p:cNvSpPr>
            <a:spLocks noGrp="1"/>
          </p:cNvSpPr>
          <p:nvPr>
            <p:ph type="body" sz="quarter" idx="15"/>
          </p:nvPr>
        </p:nvSpPr>
        <p:spPr/>
        <p:txBody>
          <a:bodyPr/>
          <a:lstStyle/>
          <a:p>
            <a:r>
              <a:rPr lang="en-US" sz="2400" dirty="0"/>
              <a:t>They must be 100% consistent with the other forms. </a:t>
            </a:r>
          </a:p>
        </p:txBody>
      </p:sp>
      <p:sp>
        <p:nvSpPr>
          <p:cNvPr id="7" name="Text Placeholder 6"/>
          <p:cNvSpPr>
            <a:spLocks noGrp="1"/>
          </p:cNvSpPr>
          <p:nvPr>
            <p:ph type="body" sz="quarter" idx="16"/>
          </p:nvPr>
        </p:nvSpPr>
        <p:spPr/>
        <p:txBody>
          <a:bodyPr/>
          <a:lstStyle/>
          <a:p>
            <a:r>
              <a:rPr lang="en-US" sz="2400" dirty="0"/>
              <a:t>Usually will ask similar questions to the other two forms. </a:t>
            </a:r>
          </a:p>
        </p:txBody>
      </p:sp>
    </p:spTree>
    <p:extLst>
      <p:ext uri="{BB962C8B-B14F-4D97-AF65-F5344CB8AC3E}">
        <p14:creationId xmlns:p14="http://schemas.microsoft.com/office/powerpoint/2010/main" val="25899687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Additional Forms</a:t>
            </a:r>
          </a:p>
        </p:txBody>
      </p:sp>
      <p:pic>
        <p:nvPicPr>
          <p:cNvPr id="20" name="Picture Placeholder 19"/>
          <p:cNvPicPr>
            <a:picLocks noGrp="1" noChangeAspect="1"/>
          </p:cNvPicPr>
          <p:nvPr>
            <p:ph type="pic" sz="quarter" idx="36"/>
          </p:nvPr>
        </p:nvPicPr>
        <p:blipFill>
          <a:blip r:embed="rId3">
            <a:extLst>
              <a:ext uri="{28A0092B-C50C-407E-A947-70E740481C1C}">
                <a14:useLocalDpi xmlns:a14="http://schemas.microsoft.com/office/drawing/2010/main" val="0"/>
              </a:ext>
            </a:extLst>
          </a:blip>
          <a:stretch>
            <a:fillRect/>
          </a:stretch>
        </p:blipFill>
        <p:spPr>
          <a:xfrm>
            <a:off x="0" y="1457577"/>
            <a:ext cx="11088000" cy="7370258"/>
          </a:xfrm>
        </p:spPr>
      </p:pic>
      <p:sp>
        <p:nvSpPr>
          <p:cNvPr id="16" name="Text Placeholder 15"/>
          <p:cNvSpPr>
            <a:spLocks noGrp="1"/>
          </p:cNvSpPr>
          <p:nvPr>
            <p:ph type="body" sz="quarter" idx="17"/>
          </p:nvPr>
        </p:nvSpPr>
        <p:spPr/>
        <p:txBody>
          <a:bodyPr/>
          <a:lstStyle/>
          <a:p>
            <a:r>
              <a:rPr lang="en-US" dirty="0"/>
              <a:t>Business / Forms Supplement</a:t>
            </a:r>
          </a:p>
        </p:txBody>
      </p:sp>
      <p:sp>
        <p:nvSpPr>
          <p:cNvPr id="19" name="Text Placeholder 18"/>
          <p:cNvSpPr>
            <a:spLocks noGrp="1"/>
          </p:cNvSpPr>
          <p:nvPr>
            <p:ph type="body" sz="quarter" idx="45"/>
          </p:nvPr>
        </p:nvSpPr>
        <p:spPr/>
        <p:txBody>
          <a:bodyPr/>
          <a:lstStyle/>
          <a:p>
            <a:r>
              <a:rPr lang="en-US" dirty="0"/>
              <a:t>Divorced / Separated Agreement</a:t>
            </a:r>
          </a:p>
        </p:txBody>
      </p:sp>
    </p:spTree>
    <p:extLst>
      <p:ext uri="{BB962C8B-B14F-4D97-AF65-F5344CB8AC3E}">
        <p14:creationId xmlns:p14="http://schemas.microsoft.com/office/powerpoint/2010/main" val="3678458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xmlns:p14="http://schemas.microsoft.com/office/powerpoint/2010/mai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493213" y="0"/>
            <a:ext cx="17336022" cy="1628383"/>
          </a:xfrm>
        </p:spPr>
        <p:txBody>
          <a:bodyPr>
            <a:normAutofit/>
          </a:bodyPr>
          <a:lstStyle/>
          <a:p>
            <a:r>
              <a:rPr kumimoji="1" lang="en-US" altLang="ja-JP" dirty="0"/>
              <a:t>Not All Colleges Are Created Equal</a:t>
            </a:r>
            <a:br>
              <a:rPr kumimoji="1" lang="en-US" altLang="ja-JP" dirty="0"/>
            </a:br>
            <a:r>
              <a:rPr kumimoji="1" lang="en-US" altLang="ja-JP" sz="4000" dirty="0"/>
              <a:t>%age of Need Met</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26</a:t>
            </a:fld>
            <a:endParaRPr lang="en-US" dirty="0"/>
          </a:p>
        </p:txBody>
      </p:sp>
      <p:sp>
        <p:nvSpPr>
          <p:cNvPr id="19" name="テキスト プレースホルダー 18"/>
          <p:cNvSpPr>
            <a:spLocks noGrp="1"/>
          </p:cNvSpPr>
          <p:nvPr>
            <p:ph type="body" sz="quarter" idx="14"/>
          </p:nvPr>
        </p:nvSpPr>
        <p:spPr/>
        <p:txBody>
          <a:bodyPr/>
          <a:lstStyle/>
          <a:p>
            <a:pPr algn="l"/>
            <a:r>
              <a:rPr kumimoji="1" lang="en-US" altLang="ja-JP" sz="2400" dirty="0"/>
              <a:t>Some Schools meet 100% of need</a:t>
            </a:r>
            <a:endParaRPr kumimoji="1" lang="ja-JP" altLang="en-US" sz="2400" dirty="0"/>
          </a:p>
        </p:txBody>
      </p:sp>
      <p:sp>
        <p:nvSpPr>
          <p:cNvPr id="21" name="テキスト プレースホルダー 20"/>
          <p:cNvSpPr>
            <a:spLocks noGrp="1"/>
          </p:cNvSpPr>
          <p:nvPr>
            <p:ph type="body" sz="quarter" idx="16"/>
          </p:nvPr>
        </p:nvSpPr>
        <p:spPr/>
        <p:txBody>
          <a:bodyPr/>
          <a:lstStyle/>
          <a:p>
            <a:pPr algn="l"/>
            <a:r>
              <a:rPr kumimoji="1" lang="en-US" altLang="ja-JP" sz="2400" dirty="0"/>
              <a:t>Others only meet 30-50%</a:t>
            </a:r>
            <a:endParaRPr kumimoji="1" lang="ja-JP" altLang="en-US" sz="2400" dirty="0"/>
          </a:p>
        </p:txBody>
      </p:sp>
      <p:sp>
        <p:nvSpPr>
          <p:cNvPr id="23" name="テキスト プレースホルダー 22"/>
          <p:cNvSpPr>
            <a:spLocks noGrp="1"/>
          </p:cNvSpPr>
          <p:nvPr>
            <p:ph type="body" sz="quarter" idx="18"/>
          </p:nvPr>
        </p:nvSpPr>
        <p:spPr/>
        <p:txBody>
          <a:bodyPr/>
          <a:lstStyle/>
          <a:p>
            <a:pPr algn="l"/>
            <a:r>
              <a:rPr kumimoji="1" lang="en-US" altLang="ja-JP" sz="2400" dirty="0"/>
              <a:t>What percentage of gift aid does the college give?</a:t>
            </a:r>
            <a:endParaRPr kumimoji="1" lang="ja-JP" altLang="en-US" sz="2400" dirty="0"/>
          </a:p>
        </p:txBody>
      </p:sp>
      <p:sp>
        <p:nvSpPr>
          <p:cNvPr id="24" name="テキスト プレースホルダー 23"/>
          <p:cNvSpPr>
            <a:spLocks noGrp="1"/>
          </p:cNvSpPr>
          <p:nvPr>
            <p:ph type="body" sz="quarter" idx="19"/>
          </p:nvPr>
        </p:nvSpPr>
        <p:spPr>
          <a:xfrm>
            <a:off x="5503624" y="6202792"/>
            <a:ext cx="7315199" cy="1355253"/>
          </a:xfrm>
        </p:spPr>
        <p:txBody>
          <a:bodyPr>
            <a:normAutofit/>
          </a:bodyPr>
          <a:lstStyle/>
          <a:p>
            <a:r>
              <a:rPr kumimoji="1" lang="en-US" altLang="ja-JP" sz="2400" dirty="0"/>
              <a:t>You must know these statistics </a:t>
            </a:r>
            <a:r>
              <a:rPr kumimoji="1" lang="en-US" altLang="ja-JP" sz="2400" u="sng" dirty="0"/>
              <a:t>Before</a:t>
            </a:r>
            <a:r>
              <a:rPr kumimoji="1" lang="en-US" altLang="ja-JP" sz="2400" dirty="0"/>
              <a:t> applying. </a:t>
            </a:r>
            <a:endParaRPr kumimoji="1" lang="ja-JP" altLang="en-US" sz="2400" dirty="0"/>
          </a:p>
        </p:txBody>
      </p:sp>
      <p:sp>
        <p:nvSpPr>
          <p:cNvPr id="25" name="テキスト プレースホルダー 24"/>
          <p:cNvSpPr>
            <a:spLocks noGrp="1"/>
          </p:cNvSpPr>
          <p:nvPr>
            <p:ph type="body" sz="quarter" idx="20"/>
          </p:nvPr>
        </p:nvSpPr>
        <p:spPr/>
        <p:txBody>
          <a:bodyPr/>
          <a:lstStyle/>
          <a:p>
            <a:pPr algn="l"/>
            <a:r>
              <a:rPr kumimoji="1" lang="en-US" altLang="ja-JP" sz="2400" dirty="0"/>
              <a:t>This is what often makes expensive private colleges cheaper than state schools. </a:t>
            </a:r>
            <a:endParaRPr kumimoji="1" lang="ja-JP" altLang="en-US" sz="2400" dirty="0"/>
          </a:p>
        </p:txBody>
      </p:sp>
    </p:spTree>
    <p:extLst>
      <p:ext uri="{BB962C8B-B14F-4D97-AF65-F5344CB8AC3E}">
        <p14:creationId xmlns:p14="http://schemas.microsoft.com/office/powerpoint/2010/main" val="3847703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Jones Family Case Study</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27</a:t>
            </a:fld>
            <a:endParaRPr lang="en-US" dirty="0"/>
          </a:p>
        </p:txBody>
      </p:sp>
      <p:graphicFrame>
        <p:nvGraphicFramePr>
          <p:cNvPr id="6" name="Diagram 5"/>
          <p:cNvGraphicFramePr/>
          <p:nvPr>
            <p:extLst>
              <p:ext uri="{D42A27DB-BD31-4B8C-83A1-F6EECF244321}">
                <p14:modId xmlns:p14="http://schemas.microsoft.com/office/powerpoint/2010/main" val="343333722"/>
              </p:ext>
            </p:extLst>
          </p:nvPr>
        </p:nvGraphicFramePr>
        <p:xfrm>
          <a:off x="884796" y="1808639"/>
          <a:ext cx="4030104" cy="2782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302946433"/>
              </p:ext>
            </p:extLst>
          </p:nvPr>
        </p:nvGraphicFramePr>
        <p:xfrm>
          <a:off x="493213" y="4171950"/>
          <a:ext cx="7583987" cy="213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1992097676"/>
              </p:ext>
            </p:extLst>
          </p:nvPr>
        </p:nvGraphicFramePr>
        <p:xfrm>
          <a:off x="493213" y="6389152"/>
          <a:ext cx="5659937" cy="34215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2840247329"/>
              </p:ext>
            </p:extLst>
          </p:nvPr>
        </p:nvGraphicFramePr>
        <p:xfrm>
          <a:off x="11171796" y="1827689"/>
          <a:ext cx="4030104" cy="278241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0" name="Diagram 9"/>
          <p:cNvGraphicFramePr/>
          <p:nvPr>
            <p:extLst>
              <p:ext uri="{D42A27DB-BD31-4B8C-83A1-F6EECF244321}">
                <p14:modId xmlns:p14="http://schemas.microsoft.com/office/powerpoint/2010/main" val="780735516"/>
              </p:ext>
            </p:extLst>
          </p:nvPr>
        </p:nvGraphicFramePr>
        <p:xfrm>
          <a:off x="8856163" y="4267200"/>
          <a:ext cx="9431837" cy="21336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1" name="Diagram 10"/>
          <p:cNvGraphicFramePr/>
          <p:nvPr>
            <p:extLst>
              <p:ext uri="{D42A27DB-BD31-4B8C-83A1-F6EECF244321}">
                <p14:modId xmlns:p14="http://schemas.microsoft.com/office/powerpoint/2010/main" val="1184317420"/>
              </p:ext>
            </p:extLst>
          </p:nvPr>
        </p:nvGraphicFramePr>
        <p:xfrm>
          <a:off x="10780213" y="6408202"/>
          <a:ext cx="5659937" cy="342159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Tree>
    <p:extLst>
      <p:ext uri="{BB962C8B-B14F-4D97-AF65-F5344CB8AC3E}">
        <p14:creationId xmlns:p14="http://schemas.microsoft.com/office/powerpoint/2010/main" val="285676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Graphic spid="10" grpId="0">
        <p:bldAsOne/>
      </p:bldGraphic>
      <p:bldGraphic spid="11"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Colleges to increase Your award offer</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28</a:t>
            </a:fld>
            <a:endParaRPr lang="en-US" dirty="0"/>
          </a:p>
        </p:txBody>
      </p:sp>
      <p:sp>
        <p:nvSpPr>
          <p:cNvPr id="5" name="Text Placeholder 4"/>
          <p:cNvSpPr>
            <a:spLocks noGrp="1"/>
          </p:cNvSpPr>
          <p:nvPr>
            <p:ph type="body" sz="quarter" idx="13"/>
          </p:nvPr>
        </p:nvSpPr>
        <p:spPr/>
        <p:txBody>
          <a:bodyPr/>
          <a:lstStyle/>
          <a:p>
            <a:pPr algn="ctr"/>
            <a:r>
              <a:rPr lang="en-US" sz="4000" b="1" dirty="0"/>
              <a:t>It’s not uncommon for schools to:</a:t>
            </a:r>
          </a:p>
        </p:txBody>
      </p:sp>
      <p:sp>
        <p:nvSpPr>
          <p:cNvPr id="6" name="Text Placeholder 5"/>
          <p:cNvSpPr>
            <a:spLocks noGrp="1"/>
          </p:cNvSpPr>
          <p:nvPr>
            <p:ph type="body" sz="quarter" idx="24"/>
          </p:nvPr>
        </p:nvSpPr>
        <p:spPr/>
        <p:txBody>
          <a:bodyPr/>
          <a:lstStyle/>
          <a:p>
            <a:r>
              <a:rPr lang="en-US" dirty="0" err="1"/>
              <a:t>Mis</a:t>
            </a:r>
            <a:r>
              <a:rPr lang="en-US" dirty="0"/>
              <a:t>- Award Aid Packages</a:t>
            </a:r>
          </a:p>
        </p:txBody>
      </p:sp>
      <p:sp>
        <p:nvSpPr>
          <p:cNvPr id="7" name="Text Placeholder 6"/>
          <p:cNvSpPr>
            <a:spLocks noGrp="1"/>
          </p:cNvSpPr>
          <p:nvPr>
            <p:ph type="body" sz="quarter" idx="25"/>
          </p:nvPr>
        </p:nvSpPr>
        <p:spPr/>
        <p:txBody>
          <a:bodyPr/>
          <a:lstStyle/>
          <a:p>
            <a:r>
              <a:rPr lang="en-US" dirty="0"/>
              <a:t>Under-award aid Packages</a:t>
            </a:r>
          </a:p>
        </p:txBody>
      </p:sp>
      <p:sp>
        <p:nvSpPr>
          <p:cNvPr id="8" name="Text Placeholder 7"/>
          <p:cNvSpPr>
            <a:spLocks noGrp="1"/>
          </p:cNvSpPr>
          <p:nvPr>
            <p:ph type="body" sz="quarter" idx="26"/>
          </p:nvPr>
        </p:nvSpPr>
        <p:spPr/>
        <p:txBody>
          <a:bodyPr/>
          <a:lstStyle/>
          <a:p>
            <a:r>
              <a:rPr lang="en-US" dirty="0"/>
              <a:t>Compete with other schools</a:t>
            </a:r>
          </a:p>
        </p:txBody>
      </p:sp>
    </p:spTree>
    <p:extLst>
      <p:ext uri="{BB962C8B-B14F-4D97-AF65-F5344CB8AC3E}">
        <p14:creationId xmlns:p14="http://schemas.microsoft.com/office/powerpoint/2010/main" val="3922098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2" b="82"/>
          <a:stretch>
            <a:fillRect/>
          </a:stretch>
        </p:blipFill>
        <p:spPr/>
      </p:pic>
      <p:sp>
        <p:nvSpPr>
          <p:cNvPr id="11" name="テキスト プレースホルダー 10"/>
          <p:cNvSpPr>
            <a:spLocks noGrp="1"/>
          </p:cNvSpPr>
          <p:nvPr>
            <p:ph type="body" sz="quarter" idx="11"/>
          </p:nvPr>
        </p:nvSpPr>
        <p:spPr/>
        <p:txBody>
          <a:bodyPr/>
          <a:lstStyle/>
          <a:p>
            <a:endParaRPr kumimoji="1" lang="ja-JP" altLang="en-US" dirty="0"/>
          </a:p>
        </p:txBody>
      </p:sp>
      <p:sp>
        <p:nvSpPr>
          <p:cNvPr id="12" name="テキスト プレースホルダー 11"/>
          <p:cNvSpPr>
            <a:spLocks noGrp="1"/>
          </p:cNvSpPr>
          <p:nvPr>
            <p:ph type="body" sz="quarter" idx="12"/>
          </p:nvPr>
        </p:nvSpPr>
        <p:spPr>
          <a:xfrm>
            <a:off x="1605165" y="1213853"/>
            <a:ext cx="5686928" cy="2240548"/>
          </a:xfrm>
        </p:spPr>
        <p:txBody>
          <a:bodyPr/>
          <a:lstStyle/>
          <a:p>
            <a:r>
              <a:rPr kumimoji="1" lang="en-US" altLang="ja-JP" sz="6000" b="1" dirty="0"/>
              <a:t>Financial Aid Leveraging</a:t>
            </a:r>
            <a:endParaRPr kumimoji="1" lang="ja-JP" altLang="en-US" sz="6000" b="1" dirty="0"/>
          </a:p>
        </p:txBody>
      </p:sp>
      <p:sp>
        <p:nvSpPr>
          <p:cNvPr id="13" name="テキスト プレースホルダー 12"/>
          <p:cNvSpPr>
            <a:spLocks noGrp="1"/>
          </p:cNvSpPr>
          <p:nvPr>
            <p:ph type="body" sz="quarter" idx="13"/>
          </p:nvPr>
        </p:nvSpPr>
        <p:spPr>
          <a:xfrm>
            <a:off x="1605165" y="3454400"/>
            <a:ext cx="5686928" cy="6546849"/>
          </a:xfrm>
        </p:spPr>
        <p:txBody>
          <a:bodyPr/>
          <a:lstStyle/>
          <a:p>
            <a:pPr marL="457200" indent="-457200" algn="l">
              <a:buFont typeface="Arial" panose="020B0604020202020204" pitchFamily="34" charset="0"/>
              <a:buChar char="•"/>
            </a:pPr>
            <a:r>
              <a:rPr kumimoji="1" lang="en-US" altLang="ja-JP" sz="3200" dirty="0"/>
              <a:t>65% of private schools and 27% of public schools engage in financial aid leveraging.*</a:t>
            </a:r>
          </a:p>
          <a:p>
            <a:pPr marL="457200" indent="-457200" algn="l">
              <a:buFont typeface="Arial" panose="020B0604020202020204" pitchFamily="34" charset="0"/>
              <a:buChar char="•"/>
            </a:pPr>
            <a:r>
              <a:rPr kumimoji="1" lang="en-US" altLang="ja-JP" sz="3200" dirty="0"/>
              <a:t>This process is used by universities to determine HOW LITTLE AID needs to be awarded to a particular student to still get the student to enroll.</a:t>
            </a:r>
          </a:p>
          <a:p>
            <a:endParaRPr kumimoji="1" lang="en-US" altLang="ja-JP" sz="3200" dirty="0"/>
          </a:p>
          <a:p>
            <a:r>
              <a:rPr kumimoji="1" lang="en-US" altLang="ja-JP" sz="3200" dirty="0"/>
              <a:t>*Quoted from Money magazine</a:t>
            </a:r>
          </a:p>
        </p:txBody>
      </p:sp>
      <p:sp>
        <p:nvSpPr>
          <p:cNvPr id="14" name="テキスト プレースホルダー 13"/>
          <p:cNvSpPr>
            <a:spLocks noGrp="1"/>
          </p:cNvSpPr>
          <p:nvPr>
            <p:ph type="body" sz="quarter" idx="24"/>
          </p:nvPr>
        </p:nvSpPr>
        <p:spPr/>
        <p:txBody>
          <a:bodyPr/>
          <a:lstStyle/>
          <a:p>
            <a:endParaRPr kumimoji="1" lang="ja-JP" altLang="en-US"/>
          </a:p>
        </p:txBody>
      </p:sp>
      <p:sp>
        <p:nvSpPr>
          <p:cNvPr id="15" name="テキスト プレースホルダー 14"/>
          <p:cNvSpPr>
            <a:spLocks noGrp="1"/>
          </p:cNvSpPr>
          <p:nvPr>
            <p:ph type="body" sz="quarter" idx="25"/>
          </p:nvPr>
        </p:nvSpPr>
        <p:spPr/>
        <p:txBody>
          <a:bodyPr/>
          <a:lstStyle/>
          <a:p>
            <a:endParaRPr kumimoji="1" lang="ja-JP" altLang="en-US"/>
          </a:p>
        </p:txBody>
      </p:sp>
      <p:sp>
        <p:nvSpPr>
          <p:cNvPr id="16" name="テキスト プレースホルダー 15"/>
          <p:cNvSpPr>
            <a:spLocks noGrp="1"/>
          </p:cNvSpPr>
          <p:nvPr>
            <p:ph type="body" sz="quarter" idx="26"/>
          </p:nvPr>
        </p:nvSpPr>
        <p:spPr/>
        <p:txBody>
          <a:bodyPr/>
          <a:lstStyle/>
          <a:p>
            <a:endParaRPr kumimoji="1" lang="ja-JP" altLang="en-US"/>
          </a:p>
        </p:txBody>
      </p:sp>
      <p:sp>
        <p:nvSpPr>
          <p:cNvPr id="17" name="テキスト プレースホルダー 16"/>
          <p:cNvSpPr>
            <a:spLocks noGrp="1"/>
          </p:cNvSpPr>
          <p:nvPr>
            <p:ph type="body" sz="quarter" idx="27"/>
          </p:nvPr>
        </p:nvSpPr>
        <p:spPr/>
        <p:txBody>
          <a:bodyPr/>
          <a:lstStyle/>
          <a:p>
            <a:endParaRPr kumimoji="1" lang="ja-JP" altLang="en-US"/>
          </a:p>
        </p:txBody>
      </p:sp>
    </p:spTree>
    <p:extLst>
      <p:ext uri="{BB962C8B-B14F-4D97-AF65-F5344CB8AC3E}">
        <p14:creationId xmlns:p14="http://schemas.microsoft.com/office/powerpoint/2010/main" val="32073928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p:cNvPicPr>
            <a:picLocks noGrp="1" noChangeAspect="1"/>
          </p:cNvPicPr>
          <p:nvPr>
            <p:ph type="pic" sz="quarter" idx="43"/>
          </p:nvPr>
        </p:nvPicPr>
        <p:blipFill>
          <a:blip r:embed="rId3">
            <a:extLst>
              <a:ext uri="{28A0092B-C50C-407E-A947-70E740481C1C}">
                <a14:useLocalDpi xmlns:a14="http://schemas.microsoft.com/office/drawing/2010/main" val="0"/>
              </a:ext>
            </a:extLst>
          </a:blip>
          <a:srcRect l="11425" r="11425"/>
          <a:stretch>
            <a:fillRect/>
          </a:stretch>
        </p:blipFill>
        <p:spPr>
          <a:xfrm>
            <a:off x="323783" y="4247667"/>
            <a:ext cx="4513398" cy="4511323"/>
          </a:xfrm>
        </p:spPr>
      </p:pic>
      <p:pic>
        <p:nvPicPr>
          <p:cNvPr id="34" name="Picture Placeholder 33"/>
          <p:cNvPicPr>
            <a:picLocks noGrp="1" noChangeAspect="1"/>
          </p:cNvPicPr>
          <p:nvPr>
            <p:ph type="pic" sz="quarter" idx="44"/>
          </p:nvPr>
        </p:nvPicPr>
        <p:blipFill>
          <a:blip r:embed="rId4">
            <a:extLst>
              <a:ext uri="{28A0092B-C50C-407E-A947-70E740481C1C}">
                <a14:useLocalDpi xmlns:a14="http://schemas.microsoft.com/office/drawing/2010/main" val="0"/>
              </a:ext>
            </a:extLst>
          </a:blip>
          <a:srcRect l="12721" r="12721"/>
          <a:stretch>
            <a:fillRect/>
          </a:stretch>
        </p:blipFill>
        <p:spPr>
          <a:xfrm>
            <a:off x="5118564" y="2226361"/>
            <a:ext cx="4513398" cy="4511323"/>
          </a:xfrm>
        </p:spPr>
      </p:pic>
      <p:pic>
        <p:nvPicPr>
          <p:cNvPr id="36" name="Picture Placeholder 35"/>
          <p:cNvPicPr>
            <a:picLocks noGrp="1" noChangeAspect="1"/>
          </p:cNvPicPr>
          <p:nvPr>
            <p:ph type="pic" sz="quarter" idx="45"/>
          </p:nvPr>
        </p:nvPicPr>
        <p:blipFill>
          <a:blip r:embed="rId5">
            <a:extLst>
              <a:ext uri="{28A0092B-C50C-407E-A947-70E740481C1C}">
                <a14:useLocalDpi xmlns:a14="http://schemas.microsoft.com/office/drawing/2010/main" val="0"/>
              </a:ext>
            </a:extLst>
          </a:blip>
          <a:srcRect l="12408" r="12408"/>
          <a:stretch>
            <a:fillRect/>
          </a:stretch>
        </p:blipFill>
        <p:spPr>
          <a:xfrm>
            <a:off x="9913345" y="5601325"/>
            <a:ext cx="3393581" cy="3392020"/>
          </a:xfrm>
        </p:spPr>
      </p:pic>
      <p:pic>
        <p:nvPicPr>
          <p:cNvPr id="37" name="Picture Placeholder 36"/>
          <p:cNvPicPr>
            <a:picLocks noGrp="1" noChangeAspect="1"/>
          </p:cNvPicPr>
          <p:nvPr>
            <p:ph type="pic" sz="quarter" idx="46"/>
          </p:nvPr>
        </p:nvPicPr>
        <p:blipFill>
          <a:blip r:embed="rId6">
            <a:extLst>
              <a:ext uri="{28A0092B-C50C-407E-A947-70E740481C1C}">
                <a14:useLocalDpi xmlns:a14="http://schemas.microsoft.com/office/drawing/2010/main" val="0"/>
              </a:ext>
            </a:extLst>
          </a:blip>
          <a:srcRect l="12646" r="12646"/>
          <a:stretch>
            <a:fillRect/>
          </a:stretch>
        </p:blipFill>
        <p:spPr>
          <a:xfrm>
            <a:off x="13622768" y="2587309"/>
            <a:ext cx="4513398" cy="4511323"/>
          </a:xfrm>
        </p:spPr>
      </p:pic>
    </p:spTree>
    <p:extLst>
      <p:ext uri="{BB962C8B-B14F-4D97-AF65-F5344CB8AC3E}">
        <p14:creationId xmlns:p14="http://schemas.microsoft.com/office/powerpoint/2010/main" val="3633582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332434" y="2370667"/>
            <a:ext cx="13623132" cy="4639846"/>
          </a:xfrm>
        </p:spPr>
        <p:txBody>
          <a:bodyPr/>
          <a:lstStyle/>
          <a:p>
            <a:r>
              <a:rPr lang="en-US" sz="9600" dirty="0"/>
              <a:t>Please Refer Case Study #1 in Folder</a:t>
            </a:r>
          </a:p>
        </p:txBody>
      </p:sp>
    </p:spTree>
    <p:extLst>
      <p:ext uri="{BB962C8B-B14F-4D97-AF65-F5344CB8AC3E}">
        <p14:creationId xmlns:p14="http://schemas.microsoft.com/office/powerpoint/2010/main" val="1898256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solidFill>
                <a:schemeClr val="tx1"/>
              </a:solidFill>
            </a:endParaRPr>
          </a:p>
        </p:txBody>
      </p:sp>
      <p:sp>
        <p:nvSpPr>
          <p:cNvPr id="3" name="Slide Number Placeholder 2"/>
          <p:cNvSpPr>
            <a:spLocks noGrp="1"/>
          </p:cNvSpPr>
          <p:nvPr>
            <p:ph type="sldNum" sz="quarter" idx="11"/>
          </p:nvPr>
        </p:nvSpPr>
        <p:spPr/>
        <p:txBody>
          <a:bodyPr/>
          <a:lstStyle/>
          <a:p>
            <a:fld id="{03EB59E2-90B9-4CD3-AC74-D672227E13C3}" type="slidenum">
              <a:rPr lang="en-US" smtClean="0">
                <a:solidFill>
                  <a:schemeClr val="tx1"/>
                </a:solidFill>
              </a:rPr>
              <a:pPr/>
              <a:t>31</a:t>
            </a:fld>
            <a:endParaRPr lang="en-US" dirty="0">
              <a:solidFill>
                <a:schemeClr val="tx1"/>
              </a:solidFill>
            </a:endParaRPr>
          </a:p>
        </p:txBody>
      </p:sp>
      <p:sp>
        <p:nvSpPr>
          <p:cNvPr id="4" name="Title 3"/>
          <p:cNvSpPr>
            <a:spLocks noGrp="1"/>
          </p:cNvSpPr>
          <p:nvPr>
            <p:ph type="title"/>
          </p:nvPr>
        </p:nvSpPr>
        <p:spPr>
          <a:xfrm>
            <a:off x="5080000" y="504497"/>
            <a:ext cx="9361213" cy="1207996"/>
          </a:xfrm>
        </p:spPr>
        <p:txBody>
          <a:bodyPr>
            <a:normAutofit/>
          </a:bodyPr>
          <a:lstStyle/>
          <a:p>
            <a:r>
              <a:rPr kumimoji="1" lang="en-US" altLang="ja-JP" sz="5400" dirty="0">
                <a:solidFill>
                  <a:schemeClr val="tx1"/>
                </a:solidFill>
              </a:rPr>
              <a:t>How to apply for Aid</a:t>
            </a:r>
            <a:endParaRPr kumimoji="1" lang="ja-JP" altLang="en-US" sz="5400" dirty="0">
              <a:solidFill>
                <a:schemeClr val="tx1"/>
              </a:solidFill>
            </a:endParaRPr>
          </a:p>
        </p:txBody>
      </p:sp>
      <p:sp>
        <p:nvSpPr>
          <p:cNvPr id="6" name="Text Placeholder 5"/>
          <p:cNvSpPr>
            <a:spLocks noGrp="1"/>
          </p:cNvSpPr>
          <p:nvPr>
            <p:ph type="body" sz="quarter" idx="26"/>
          </p:nvPr>
        </p:nvSpPr>
        <p:spPr/>
        <p:txBody>
          <a:bodyPr>
            <a:normAutofit lnSpcReduction="10000"/>
          </a:bodyPr>
          <a:lstStyle/>
          <a:p>
            <a:r>
              <a:rPr kumimoji="1" lang="en-US" altLang="ja-JP" sz="2800" dirty="0">
                <a:solidFill>
                  <a:schemeClr val="tx1"/>
                </a:solidFill>
              </a:rPr>
              <a:t>It is perfectly legal and ethical to make use of rules that allow you to get more money. </a:t>
            </a:r>
            <a:endParaRPr kumimoji="1" lang="ja-JP" altLang="en-US" sz="2800" dirty="0">
              <a:solidFill>
                <a:schemeClr val="tx1"/>
              </a:solidFill>
            </a:endParaRPr>
          </a:p>
        </p:txBody>
      </p:sp>
      <p:sp>
        <p:nvSpPr>
          <p:cNvPr id="8" name="Text Placeholder 7"/>
          <p:cNvSpPr>
            <a:spLocks noGrp="1"/>
          </p:cNvSpPr>
          <p:nvPr>
            <p:ph type="body" sz="quarter" idx="28"/>
          </p:nvPr>
        </p:nvSpPr>
        <p:spPr/>
        <p:txBody>
          <a:bodyPr>
            <a:normAutofit lnSpcReduction="10000"/>
          </a:bodyPr>
          <a:lstStyle/>
          <a:p>
            <a:r>
              <a:rPr kumimoji="1" lang="en-US" altLang="ja-JP" sz="2800" dirty="0">
                <a:solidFill>
                  <a:schemeClr val="tx1"/>
                </a:solidFill>
              </a:rPr>
              <a:t>It’s the same principle CPAs use to help client save money on taxes. </a:t>
            </a:r>
            <a:endParaRPr kumimoji="1" lang="ja-JP" altLang="en-US" sz="2800" dirty="0">
              <a:solidFill>
                <a:schemeClr val="tx1"/>
              </a:solidFill>
            </a:endParaRPr>
          </a:p>
        </p:txBody>
      </p:sp>
      <p:sp>
        <p:nvSpPr>
          <p:cNvPr id="10" name="Text Placeholder 9"/>
          <p:cNvSpPr>
            <a:spLocks noGrp="1"/>
          </p:cNvSpPr>
          <p:nvPr>
            <p:ph type="body" sz="quarter" idx="30"/>
          </p:nvPr>
        </p:nvSpPr>
        <p:spPr/>
        <p:txBody>
          <a:bodyPr>
            <a:normAutofit lnSpcReduction="10000"/>
          </a:bodyPr>
          <a:lstStyle/>
          <a:p>
            <a:r>
              <a:rPr kumimoji="1" lang="en-US" altLang="ja-JP" sz="2800" dirty="0">
                <a:solidFill>
                  <a:schemeClr val="tx1"/>
                </a:solidFill>
              </a:rPr>
              <a:t>You may get thousands more just by knowing the rules that they don’t want you to discover.</a:t>
            </a:r>
            <a:endParaRPr kumimoji="1" lang="ja-JP" altLang="en-US" sz="2800" dirty="0">
              <a:solidFill>
                <a:schemeClr val="tx1"/>
              </a:solidFill>
            </a:endParaRPr>
          </a:p>
        </p:txBody>
      </p:sp>
    </p:spTree>
    <p:extLst>
      <p:ext uri="{BB962C8B-B14F-4D97-AF65-F5344CB8AC3E}">
        <p14:creationId xmlns:p14="http://schemas.microsoft.com/office/powerpoint/2010/main" val="10864663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13" y="0"/>
            <a:ext cx="17336022" cy="1628383"/>
          </a:xfrm>
        </p:spPr>
        <p:txBody>
          <a:bodyPr>
            <a:normAutofit/>
          </a:bodyPr>
          <a:lstStyle/>
          <a:p>
            <a:r>
              <a:rPr lang="en-US" dirty="0"/>
              <a:t>Examples of Two Parents </a:t>
            </a:r>
            <a:br>
              <a:rPr lang="en-US" dirty="0"/>
            </a:br>
            <a:r>
              <a:rPr lang="en-US" dirty="0"/>
              <a:t>One Took Control!</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32</a:t>
            </a:fld>
            <a:endParaRPr lang="en-US" dirty="0"/>
          </a:p>
        </p:txBody>
      </p:sp>
      <p:sp>
        <p:nvSpPr>
          <p:cNvPr id="5" name="Text Placeholder 4"/>
          <p:cNvSpPr>
            <a:spLocks noGrp="1"/>
          </p:cNvSpPr>
          <p:nvPr>
            <p:ph type="body" sz="quarter" idx="12"/>
          </p:nvPr>
        </p:nvSpPr>
        <p:spPr>
          <a:xfrm>
            <a:off x="2457562" y="7924801"/>
            <a:ext cx="13643811" cy="1158138"/>
          </a:xfrm>
        </p:spPr>
        <p:txBody>
          <a:bodyPr/>
          <a:lstStyle/>
          <a:p>
            <a:pPr algn="ctr"/>
            <a:r>
              <a:rPr lang="en-US" dirty="0"/>
              <a:t>Difference of $12,260 per year, (more than $49,000 over 4 years) because Family B took the time to understand the process, how the pieces of the puzzle fit together...and take control!</a:t>
            </a:r>
          </a:p>
        </p:txBody>
      </p:sp>
      <p:graphicFrame>
        <p:nvGraphicFramePr>
          <p:cNvPr id="7" name="Table 6"/>
          <p:cNvGraphicFramePr>
            <a:graphicFrameLocks noGrp="1"/>
          </p:cNvGraphicFramePr>
          <p:nvPr>
            <p:extLst>
              <p:ext uri="{D42A27DB-BD31-4B8C-83A1-F6EECF244321}">
                <p14:modId xmlns:p14="http://schemas.microsoft.com/office/powerpoint/2010/main" val="4134088361"/>
              </p:ext>
            </p:extLst>
          </p:nvPr>
        </p:nvGraphicFramePr>
        <p:xfrm>
          <a:off x="493213" y="1878319"/>
          <a:ext cx="6574366" cy="5796546"/>
        </p:xfrm>
        <a:graphic>
          <a:graphicData uri="http://schemas.openxmlformats.org/drawingml/2006/table">
            <a:tbl>
              <a:tblPr firstRow="1" bandRow="1">
                <a:tableStyleId>{5C22544A-7EE6-4342-B048-85BDC9FD1C3A}</a:tableStyleId>
              </a:tblPr>
              <a:tblGrid>
                <a:gridCol w="3287183">
                  <a:extLst>
                    <a:ext uri="{9D8B030D-6E8A-4147-A177-3AD203B41FA5}">
                      <a16:colId xmlns:a16="http://schemas.microsoft.com/office/drawing/2014/main" val="20000"/>
                    </a:ext>
                  </a:extLst>
                </a:gridCol>
                <a:gridCol w="3287183">
                  <a:extLst>
                    <a:ext uri="{9D8B030D-6E8A-4147-A177-3AD203B41FA5}">
                      <a16:colId xmlns:a16="http://schemas.microsoft.com/office/drawing/2014/main" val="20001"/>
                    </a:ext>
                  </a:extLst>
                </a:gridCol>
              </a:tblGrid>
              <a:tr h="828078">
                <a:tc>
                  <a:txBody>
                    <a:bodyPr/>
                    <a:lstStyle/>
                    <a:p>
                      <a:pPr algn="ctr"/>
                      <a:r>
                        <a:rPr lang="en-US" sz="3200" dirty="0"/>
                        <a:t>Family A</a:t>
                      </a:r>
                    </a:p>
                  </a:txBody>
                  <a:tcPr/>
                </a:tc>
                <a:tc>
                  <a:txBody>
                    <a:bodyPr/>
                    <a:lstStyle/>
                    <a:p>
                      <a:endParaRPr lang="en-US" dirty="0"/>
                    </a:p>
                  </a:txBody>
                  <a:tcPr/>
                </a:tc>
                <a:extLst>
                  <a:ext uri="{0D108BD9-81ED-4DB2-BD59-A6C34878D82A}">
                    <a16:rowId xmlns:a16="http://schemas.microsoft.com/office/drawing/2014/main" val="10000"/>
                  </a:ext>
                </a:extLst>
              </a:tr>
              <a:tr h="828078">
                <a:tc>
                  <a:txBody>
                    <a:bodyPr/>
                    <a:lstStyle/>
                    <a:p>
                      <a:r>
                        <a:rPr lang="en-US" dirty="0"/>
                        <a:t>Family Income</a:t>
                      </a:r>
                    </a:p>
                  </a:txBody>
                  <a:tcPr/>
                </a:tc>
                <a:tc>
                  <a:txBody>
                    <a:bodyPr/>
                    <a:lstStyle/>
                    <a:p>
                      <a:r>
                        <a:rPr lang="en-US" dirty="0"/>
                        <a:t>$80,000</a:t>
                      </a:r>
                    </a:p>
                  </a:txBody>
                  <a:tcPr/>
                </a:tc>
                <a:extLst>
                  <a:ext uri="{0D108BD9-81ED-4DB2-BD59-A6C34878D82A}">
                    <a16:rowId xmlns:a16="http://schemas.microsoft.com/office/drawing/2014/main" val="10001"/>
                  </a:ext>
                </a:extLst>
              </a:tr>
              <a:tr h="828078">
                <a:tc>
                  <a:txBody>
                    <a:bodyPr/>
                    <a:lstStyle/>
                    <a:p>
                      <a:r>
                        <a:rPr lang="en-US" dirty="0"/>
                        <a:t>Assets (exc home)</a:t>
                      </a:r>
                    </a:p>
                  </a:txBody>
                  <a:tcPr/>
                </a:tc>
                <a:tc>
                  <a:txBody>
                    <a:bodyPr/>
                    <a:lstStyle/>
                    <a:p>
                      <a:r>
                        <a:rPr lang="en-US" dirty="0"/>
                        <a:t>$60,000</a:t>
                      </a:r>
                    </a:p>
                  </a:txBody>
                  <a:tcPr/>
                </a:tc>
                <a:extLst>
                  <a:ext uri="{0D108BD9-81ED-4DB2-BD59-A6C34878D82A}">
                    <a16:rowId xmlns:a16="http://schemas.microsoft.com/office/drawing/2014/main" val="10002"/>
                  </a:ext>
                </a:extLst>
              </a:tr>
              <a:tr h="828078">
                <a:tc>
                  <a:txBody>
                    <a:bodyPr/>
                    <a:lstStyle/>
                    <a:p>
                      <a:r>
                        <a:rPr lang="en-US" dirty="0"/>
                        <a:t>Home Equity</a:t>
                      </a:r>
                    </a:p>
                  </a:txBody>
                  <a:tcPr/>
                </a:tc>
                <a:tc>
                  <a:txBody>
                    <a:bodyPr/>
                    <a:lstStyle/>
                    <a:p>
                      <a:r>
                        <a:rPr lang="en-US" dirty="0"/>
                        <a:t>$100,000</a:t>
                      </a:r>
                    </a:p>
                  </a:txBody>
                  <a:tcPr/>
                </a:tc>
                <a:extLst>
                  <a:ext uri="{0D108BD9-81ED-4DB2-BD59-A6C34878D82A}">
                    <a16:rowId xmlns:a16="http://schemas.microsoft.com/office/drawing/2014/main" val="10003"/>
                  </a:ext>
                </a:extLst>
              </a:tr>
              <a:tr h="828078">
                <a:tc>
                  <a:txBody>
                    <a:bodyPr/>
                    <a:lstStyle/>
                    <a:p>
                      <a:r>
                        <a:rPr lang="en-US" dirty="0"/>
                        <a:t>Number in Family</a:t>
                      </a:r>
                    </a:p>
                  </a:txBody>
                  <a:tcPr/>
                </a:tc>
                <a:tc>
                  <a:txBody>
                    <a:bodyPr/>
                    <a:lstStyle/>
                    <a:p>
                      <a:r>
                        <a:rPr lang="en-US" dirty="0"/>
                        <a:t>4</a:t>
                      </a:r>
                    </a:p>
                  </a:txBody>
                  <a:tcPr/>
                </a:tc>
                <a:extLst>
                  <a:ext uri="{0D108BD9-81ED-4DB2-BD59-A6C34878D82A}">
                    <a16:rowId xmlns:a16="http://schemas.microsoft.com/office/drawing/2014/main" val="10004"/>
                  </a:ext>
                </a:extLst>
              </a:tr>
              <a:tr h="828078">
                <a:tc>
                  <a:txBody>
                    <a:bodyPr/>
                    <a:lstStyle/>
                    <a:p>
                      <a:r>
                        <a:rPr lang="en-US" dirty="0"/>
                        <a:t>Number in School</a:t>
                      </a:r>
                    </a:p>
                  </a:txBody>
                  <a:tcPr/>
                </a:tc>
                <a:tc>
                  <a:txBody>
                    <a:bodyPr/>
                    <a:lstStyle/>
                    <a:p>
                      <a:r>
                        <a:rPr lang="en-US" dirty="0"/>
                        <a:t>1</a:t>
                      </a:r>
                    </a:p>
                  </a:txBody>
                  <a:tcPr/>
                </a:tc>
                <a:extLst>
                  <a:ext uri="{0D108BD9-81ED-4DB2-BD59-A6C34878D82A}">
                    <a16:rowId xmlns:a16="http://schemas.microsoft.com/office/drawing/2014/main" val="10005"/>
                  </a:ext>
                </a:extLst>
              </a:tr>
              <a:tr h="828078">
                <a:tc>
                  <a:txBody>
                    <a:bodyPr/>
                    <a:lstStyle/>
                    <a:p>
                      <a:r>
                        <a:rPr lang="en-US" dirty="0"/>
                        <a:t>FC</a:t>
                      </a:r>
                    </a:p>
                  </a:txBody>
                  <a:tcPr/>
                </a:tc>
                <a:tc>
                  <a:txBody>
                    <a:bodyPr/>
                    <a:lstStyle/>
                    <a:p>
                      <a:r>
                        <a:rPr lang="en-US" dirty="0"/>
                        <a:t>$28,703</a:t>
                      </a:r>
                    </a:p>
                  </a:txBody>
                  <a:tcPr/>
                </a:tc>
                <a:extLst>
                  <a:ext uri="{0D108BD9-81ED-4DB2-BD59-A6C34878D82A}">
                    <a16:rowId xmlns:a16="http://schemas.microsoft.com/office/drawing/2014/main" val="10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07546015"/>
              </p:ext>
            </p:extLst>
          </p:nvPr>
        </p:nvGraphicFramePr>
        <p:xfrm>
          <a:off x="10907219" y="1895251"/>
          <a:ext cx="6574366" cy="5796546"/>
        </p:xfrm>
        <a:graphic>
          <a:graphicData uri="http://schemas.openxmlformats.org/drawingml/2006/table">
            <a:tbl>
              <a:tblPr firstRow="1" bandRow="1">
                <a:tableStyleId>{5C22544A-7EE6-4342-B048-85BDC9FD1C3A}</a:tableStyleId>
              </a:tblPr>
              <a:tblGrid>
                <a:gridCol w="3287183">
                  <a:extLst>
                    <a:ext uri="{9D8B030D-6E8A-4147-A177-3AD203B41FA5}">
                      <a16:colId xmlns:a16="http://schemas.microsoft.com/office/drawing/2014/main" val="20000"/>
                    </a:ext>
                  </a:extLst>
                </a:gridCol>
                <a:gridCol w="3287183">
                  <a:extLst>
                    <a:ext uri="{9D8B030D-6E8A-4147-A177-3AD203B41FA5}">
                      <a16:colId xmlns:a16="http://schemas.microsoft.com/office/drawing/2014/main" val="20001"/>
                    </a:ext>
                  </a:extLst>
                </a:gridCol>
              </a:tblGrid>
              <a:tr h="828078">
                <a:tc>
                  <a:txBody>
                    <a:bodyPr/>
                    <a:lstStyle/>
                    <a:p>
                      <a:pPr algn="ctr"/>
                      <a:r>
                        <a:rPr lang="en-US" sz="3200" dirty="0"/>
                        <a:t>Family</a:t>
                      </a:r>
                      <a:r>
                        <a:rPr lang="en-US" sz="3200" baseline="0" dirty="0"/>
                        <a:t> B</a:t>
                      </a:r>
                      <a:endParaRPr lang="en-US" sz="3200" dirty="0"/>
                    </a:p>
                  </a:txBody>
                  <a:tcPr/>
                </a:tc>
                <a:tc>
                  <a:txBody>
                    <a:bodyPr/>
                    <a:lstStyle/>
                    <a:p>
                      <a:endParaRPr lang="en-US" dirty="0"/>
                    </a:p>
                  </a:txBody>
                  <a:tcPr/>
                </a:tc>
                <a:extLst>
                  <a:ext uri="{0D108BD9-81ED-4DB2-BD59-A6C34878D82A}">
                    <a16:rowId xmlns:a16="http://schemas.microsoft.com/office/drawing/2014/main" val="10000"/>
                  </a:ext>
                </a:extLst>
              </a:tr>
              <a:tr h="828078">
                <a:tc>
                  <a:txBody>
                    <a:bodyPr/>
                    <a:lstStyle/>
                    <a:p>
                      <a:r>
                        <a:rPr lang="en-US" dirty="0"/>
                        <a:t>Family Income</a:t>
                      </a:r>
                    </a:p>
                  </a:txBody>
                  <a:tcPr/>
                </a:tc>
                <a:tc>
                  <a:txBody>
                    <a:bodyPr/>
                    <a:lstStyle/>
                    <a:p>
                      <a:r>
                        <a:rPr lang="en-US" dirty="0"/>
                        <a:t>$80,000</a:t>
                      </a:r>
                    </a:p>
                  </a:txBody>
                  <a:tcPr/>
                </a:tc>
                <a:extLst>
                  <a:ext uri="{0D108BD9-81ED-4DB2-BD59-A6C34878D82A}">
                    <a16:rowId xmlns:a16="http://schemas.microsoft.com/office/drawing/2014/main" val="10001"/>
                  </a:ext>
                </a:extLst>
              </a:tr>
              <a:tr h="828078">
                <a:tc>
                  <a:txBody>
                    <a:bodyPr/>
                    <a:lstStyle/>
                    <a:p>
                      <a:r>
                        <a:rPr lang="en-US" dirty="0"/>
                        <a:t>Assets (exc home)</a:t>
                      </a:r>
                    </a:p>
                  </a:txBody>
                  <a:tcPr/>
                </a:tc>
                <a:tc>
                  <a:txBody>
                    <a:bodyPr/>
                    <a:lstStyle/>
                    <a:p>
                      <a:r>
                        <a:rPr lang="en-US" dirty="0"/>
                        <a:t>$60,000</a:t>
                      </a:r>
                    </a:p>
                  </a:txBody>
                  <a:tcPr/>
                </a:tc>
                <a:extLst>
                  <a:ext uri="{0D108BD9-81ED-4DB2-BD59-A6C34878D82A}">
                    <a16:rowId xmlns:a16="http://schemas.microsoft.com/office/drawing/2014/main" val="10002"/>
                  </a:ext>
                </a:extLst>
              </a:tr>
              <a:tr h="828078">
                <a:tc>
                  <a:txBody>
                    <a:bodyPr/>
                    <a:lstStyle/>
                    <a:p>
                      <a:r>
                        <a:rPr lang="en-US" dirty="0"/>
                        <a:t>Home Equity</a:t>
                      </a:r>
                    </a:p>
                  </a:txBody>
                  <a:tcPr/>
                </a:tc>
                <a:tc>
                  <a:txBody>
                    <a:bodyPr/>
                    <a:lstStyle/>
                    <a:p>
                      <a:r>
                        <a:rPr lang="en-US" dirty="0"/>
                        <a:t>$100,000</a:t>
                      </a:r>
                    </a:p>
                  </a:txBody>
                  <a:tcPr/>
                </a:tc>
                <a:extLst>
                  <a:ext uri="{0D108BD9-81ED-4DB2-BD59-A6C34878D82A}">
                    <a16:rowId xmlns:a16="http://schemas.microsoft.com/office/drawing/2014/main" val="10003"/>
                  </a:ext>
                </a:extLst>
              </a:tr>
              <a:tr h="828078">
                <a:tc>
                  <a:txBody>
                    <a:bodyPr/>
                    <a:lstStyle/>
                    <a:p>
                      <a:r>
                        <a:rPr lang="en-US" dirty="0"/>
                        <a:t>Number in Family</a:t>
                      </a:r>
                    </a:p>
                  </a:txBody>
                  <a:tcPr/>
                </a:tc>
                <a:tc>
                  <a:txBody>
                    <a:bodyPr/>
                    <a:lstStyle/>
                    <a:p>
                      <a:r>
                        <a:rPr lang="en-US" dirty="0"/>
                        <a:t>4</a:t>
                      </a:r>
                    </a:p>
                  </a:txBody>
                  <a:tcPr/>
                </a:tc>
                <a:extLst>
                  <a:ext uri="{0D108BD9-81ED-4DB2-BD59-A6C34878D82A}">
                    <a16:rowId xmlns:a16="http://schemas.microsoft.com/office/drawing/2014/main" val="10004"/>
                  </a:ext>
                </a:extLst>
              </a:tr>
              <a:tr h="828078">
                <a:tc>
                  <a:txBody>
                    <a:bodyPr/>
                    <a:lstStyle/>
                    <a:p>
                      <a:r>
                        <a:rPr lang="en-US" dirty="0"/>
                        <a:t>Number in School</a:t>
                      </a:r>
                    </a:p>
                  </a:txBody>
                  <a:tcPr/>
                </a:tc>
                <a:tc>
                  <a:txBody>
                    <a:bodyPr/>
                    <a:lstStyle/>
                    <a:p>
                      <a:r>
                        <a:rPr lang="en-US" dirty="0"/>
                        <a:t>1</a:t>
                      </a:r>
                    </a:p>
                  </a:txBody>
                  <a:tcPr/>
                </a:tc>
                <a:extLst>
                  <a:ext uri="{0D108BD9-81ED-4DB2-BD59-A6C34878D82A}">
                    <a16:rowId xmlns:a16="http://schemas.microsoft.com/office/drawing/2014/main" val="10005"/>
                  </a:ext>
                </a:extLst>
              </a:tr>
              <a:tr h="828078">
                <a:tc>
                  <a:txBody>
                    <a:bodyPr/>
                    <a:lstStyle/>
                    <a:p>
                      <a:r>
                        <a:rPr lang="en-US" dirty="0"/>
                        <a:t>FC</a:t>
                      </a:r>
                    </a:p>
                  </a:txBody>
                  <a:tcPr/>
                </a:tc>
                <a:tc>
                  <a:txBody>
                    <a:bodyPr/>
                    <a:lstStyle/>
                    <a:p>
                      <a:r>
                        <a:rPr lang="en-US" dirty="0"/>
                        <a:t>$16, 443</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5984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Section 529 Plans</a:t>
            </a:r>
          </a:p>
        </p:txBody>
      </p:sp>
      <p:pic>
        <p:nvPicPr>
          <p:cNvPr id="20" name="Picture Placeholder 19"/>
          <p:cNvPicPr>
            <a:picLocks noGrp="1" noChangeAspect="1"/>
          </p:cNvPicPr>
          <p:nvPr>
            <p:ph type="pic" sz="quarter" idx="36"/>
          </p:nvPr>
        </p:nvPicPr>
        <p:blipFill>
          <a:blip r:embed="rId3">
            <a:extLst>
              <a:ext uri="{28A0092B-C50C-407E-A947-70E740481C1C}">
                <a14:useLocalDpi xmlns:a14="http://schemas.microsoft.com/office/drawing/2010/main" val="0"/>
              </a:ext>
            </a:extLst>
          </a:blip>
          <a:stretch>
            <a:fillRect/>
          </a:stretch>
        </p:blipFill>
        <p:spPr>
          <a:xfrm>
            <a:off x="0" y="1443872"/>
            <a:ext cx="11088000" cy="7397668"/>
          </a:xfrm>
        </p:spPr>
      </p:pic>
      <p:sp>
        <p:nvSpPr>
          <p:cNvPr id="16" name="Text Placeholder 15"/>
          <p:cNvSpPr>
            <a:spLocks noGrp="1"/>
          </p:cNvSpPr>
          <p:nvPr>
            <p:ph type="body" sz="quarter" idx="17"/>
          </p:nvPr>
        </p:nvSpPr>
        <p:spPr>
          <a:xfrm>
            <a:off x="9467444" y="2170494"/>
            <a:ext cx="8361787" cy="747032"/>
          </a:xfrm>
        </p:spPr>
        <p:txBody>
          <a:bodyPr/>
          <a:lstStyle/>
          <a:p>
            <a:r>
              <a:rPr lang="en-US" b="1" dirty="0"/>
              <a:t>Are they all that they’re cracked up to be??</a:t>
            </a:r>
          </a:p>
        </p:txBody>
      </p:sp>
      <p:sp>
        <p:nvSpPr>
          <p:cNvPr id="13" name="Text Placeholder 12"/>
          <p:cNvSpPr>
            <a:spLocks noGrp="1"/>
          </p:cNvSpPr>
          <p:nvPr>
            <p:ph type="body" sz="quarter" idx="44"/>
          </p:nvPr>
        </p:nvSpPr>
        <p:spPr>
          <a:xfrm>
            <a:off x="9467446" y="6732270"/>
            <a:ext cx="8361787" cy="617553"/>
          </a:xfrm>
        </p:spPr>
        <p:txBody>
          <a:bodyPr>
            <a:noAutofit/>
          </a:bodyPr>
          <a:lstStyle/>
          <a:p>
            <a:pPr marL="0" indent="0">
              <a:buNone/>
            </a:pPr>
            <a:r>
              <a:rPr lang="en-US" sz="3200" b="1" dirty="0"/>
              <a:t>How do they affect Financial Aid?</a:t>
            </a:r>
          </a:p>
        </p:txBody>
      </p:sp>
      <p:sp>
        <p:nvSpPr>
          <p:cNvPr id="19" name="Text Placeholder 18"/>
          <p:cNvSpPr>
            <a:spLocks noGrp="1"/>
          </p:cNvSpPr>
          <p:nvPr>
            <p:ph type="body" sz="quarter" idx="45"/>
          </p:nvPr>
        </p:nvSpPr>
        <p:spPr>
          <a:xfrm>
            <a:off x="9467445" y="4769190"/>
            <a:ext cx="8361787" cy="747032"/>
          </a:xfrm>
        </p:spPr>
        <p:txBody>
          <a:bodyPr/>
          <a:lstStyle/>
          <a:p>
            <a:r>
              <a:rPr lang="en-US" b="1" dirty="0"/>
              <a:t>What are the “So-called” benefits?</a:t>
            </a:r>
          </a:p>
        </p:txBody>
      </p:sp>
    </p:spTree>
    <p:extLst>
      <p:ext uri="{BB962C8B-B14F-4D97-AF65-F5344CB8AC3E}">
        <p14:creationId xmlns:p14="http://schemas.microsoft.com/office/powerpoint/2010/main" val="3428193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xmlns:p14="http://schemas.microsoft.com/office/powerpoint/2010/mai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Real Issue with 529 Plans</a:t>
            </a:r>
          </a:p>
        </p:txBody>
      </p:sp>
      <p:sp>
        <p:nvSpPr>
          <p:cNvPr id="5" name="Text Placeholder 4"/>
          <p:cNvSpPr>
            <a:spLocks noGrp="1"/>
          </p:cNvSpPr>
          <p:nvPr>
            <p:ph type="body" sz="quarter" idx="12"/>
          </p:nvPr>
        </p:nvSpPr>
        <p:spPr/>
        <p:txBody>
          <a:bodyPr/>
          <a:lstStyle/>
          <a:p>
            <a:r>
              <a:rPr lang="en-US" dirty="0"/>
              <a:t>It is indeed a good strategy when it comes to qualifying for federal aid. </a:t>
            </a:r>
          </a:p>
        </p:txBody>
      </p:sp>
      <p:sp>
        <p:nvSpPr>
          <p:cNvPr id="8" name="Text Placeholder 7"/>
          <p:cNvSpPr>
            <a:spLocks noGrp="1"/>
          </p:cNvSpPr>
          <p:nvPr>
            <p:ph type="body" sz="quarter" idx="16"/>
          </p:nvPr>
        </p:nvSpPr>
        <p:spPr/>
        <p:txBody>
          <a:bodyPr>
            <a:normAutofit fontScale="92500" lnSpcReduction="20000"/>
          </a:bodyPr>
          <a:lstStyle/>
          <a:p>
            <a:r>
              <a:rPr lang="en-US" dirty="0"/>
              <a:t>The federal formula for assessing how much a family can pay for college is strictly focused on the finances of parent and child. So 529 plans opened by grandparents go uncounted in the federal calculus.</a:t>
            </a:r>
          </a:p>
          <a:p>
            <a:endParaRPr lang="en-US" dirty="0"/>
          </a:p>
        </p:txBody>
      </p:sp>
      <p:sp>
        <p:nvSpPr>
          <p:cNvPr id="10" name="Text Placeholder 9"/>
          <p:cNvSpPr>
            <a:spLocks noGrp="1"/>
          </p:cNvSpPr>
          <p:nvPr>
            <p:ph type="body" sz="quarter" idx="19"/>
          </p:nvPr>
        </p:nvSpPr>
        <p:spPr/>
        <p:txBody>
          <a:bodyPr/>
          <a:lstStyle/>
          <a:p>
            <a:r>
              <a:rPr lang="en-US" dirty="0"/>
              <a:t>In distributing their own aid, however, colleges often look at all 529 plans that name the student as beneficiary. </a:t>
            </a:r>
          </a:p>
        </p:txBody>
      </p:sp>
      <p:sp>
        <p:nvSpPr>
          <p:cNvPr id="15" name="Text Placeholder 14"/>
          <p:cNvSpPr>
            <a:spLocks noGrp="1"/>
          </p:cNvSpPr>
          <p:nvPr>
            <p:ph type="body" sz="quarter" idx="22"/>
          </p:nvPr>
        </p:nvSpPr>
        <p:spPr/>
        <p:txBody>
          <a:bodyPr/>
          <a:lstStyle/>
          <a:p>
            <a:r>
              <a:rPr lang="en-US" dirty="0"/>
              <a:t>So even if the strategy works for the federal-aid calculation, it won't necessarily work for the institution's own aid assessment.</a:t>
            </a:r>
          </a:p>
          <a:p>
            <a:endParaRPr lang="en-US" dirty="0"/>
          </a:p>
        </p:txBody>
      </p:sp>
      <p:sp>
        <p:nvSpPr>
          <p:cNvPr id="30" name="Title 2"/>
          <p:cNvSpPr txBox="1">
            <a:spLocks/>
          </p:cNvSpPr>
          <p:nvPr/>
        </p:nvSpPr>
        <p:spPr>
          <a:xfrm>
            <a:off x="645613" y="8673193"/>
            <a:ext cx="17336022" cy="1280040"/>
          </a:xfrm>
          <a:prstGeom prst="rect">
            <a:avLst/>
          </a:prstGeom>
        </p:spPr>
        <p:txBody>
          <a:bodyPr vert="horz" lIns="91440" tIns="45720" rIns="91440" bIns="45720" rtlCol="0" anchor="ctr">
            <a:normAutofit/>
          </a:bodyPr>
          <a:lst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a:lstStyle>
          <a:p>
            <a:r>
              <a:rPr lang="en-US" sz="2800" dirty="0"/>
              <a:t>From Wall Street Journal;  December 18th, 2006</a:t>
            </a:r>
          </a:p>
        </p:txBody>
      </p:sp>
    </p:spTree>
    <p:extLst>
      <p:ext uri="{BB962C8B-B14F-4D97-AF65-F5344CB8AC3E}">
        <p14:creationId xmlns:p14="http://schemas.microsoft.com/office/powerpoint/2010/main" val="439506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529 Plans</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35</a:t>
            </a:fld>
            <a:endParaRPr lang="en-US" dirty="0"/>
          </a:p>
        </p:txBody>
      </p:sp>
      <p:sp>
        <p:nvSpPr>
          <p:cNvPr id="5" name="Text Placeholder 4"/>
          <p:cNvSpPr>
            <a:spLocks noGrp="1"/>
          </p:cNvSpPr>
          <p:nvPr>
            <p:ph type="body" sz="quarter" idx="13"/>
          </p:nvPr>
        </p:nvSpPr>
        <p:spPr/>
        <p:txBody>
          <a:bodyPr/>
          <a:lstStyle/>
          <a:p>
            <a:r>
              <a:rPr lang="en-US" dirty="0"/>
              <a:t>#521) Enter the total value of assets held in Section 529 college savings plans that were established for the student by someone other than the student’s parent(s)</a:t>
            </a:r>
          </a:p>
        </p:txBody>
      </p:sp>
      <p:sp>
        <p:nvSpPr>
          <p:cNvPr id="6" name="Text Placeholder 5"/>
          <p:cNvSpPr>
            <a:spLocks noGrp="1"/>
          </p:cNvSpPr>
          <p:nvPr>
            <p:ph type="body" sz="quarter" idx="24"/>
          </p:nvPr>
        </p:nvSpPr>
        <p:spPr/>
        <p:txBody>
          <a:bodyPr/>
          <a:lstStyle/>
          <a:p>
            <a:r>
              <a:rPr lang="en-US" dirty="0"/>
              <a:t>#523) Enter the estimated amount that will be withdrawn for the student for the 2011-2012 academic year from Section 529 plans established for the benefit of the student</a:t>
            </a:r>
          </a:p>
        </p:txBody>
      </p:sp>
      <p:sp>
        <p:nvSpPr>
          <p:cNvPr id="7" name="Text Placeholder 6"/>
          <p:cNvSpPr>
            <a:spLocks noGrp="1"/>
          </p:cNvSpPr>
          <p:nvPr>
            <p:ph type="body" sz="quarter" idx="25"/>
          </p:nvPr>
        </p:nvSpPr>
        <p:spPr/>
        <p:txBody>
          <a:bodyPr/>
          <a:lstStyle/>
          <a:p>
            <a:pPr algn="ctr"/>
            <a:r>
              <a:rPr lang="en-US" sz="4000" b="1" i="1" dirty="0"/>
              <a:t>Taken From CSS Profile, Section Q</a:t>
            </a:r>
          </a:p>
        </p:txBody>
      </p:sp>
    </p:spTree>
    <p:extLst>
      <p:ext uri="{BB962C8B-B14F-4D97-AF65-F5344CB8AC3E}">
        <p14:creationId xmlns:p14="http://schemas.microsoft.com/office/powerpoint/2010/main" val="746352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Placeholder 37"/>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435851" y="0"/>
            <a:ext cx="15416297" cy="10285413"/>
          </a:xfrm>
        </p:spPr>
      </p:pic>
      <p:sp>
        <p:nvSpPr>
          <p:cNvPr id="26" name="Text Placeholder 25"/>
          <p:cNvSpPr>
            <a:spLocks noGrp="1"/>
          </p:cNvSpPr>
          <p:nvPr>
            <p:ph type="body" sz="quarter" idx="11"/>
          </p:nvPr>
        </p:nvSpPr>
        <p:spPr/>
        <p:txBody>
          <a:bodyPr/>
          <a:lstStyle/>
          <a:p>
            <a:endParaRPr lang="en-US" dirty="0"/>
          </a:p>
        </p:txBody>
      </p:sp>
      <p:sp>
        <p:nvSpPr>
          <p:cNvPr id="27" name="Text Placeholder 26"/>
          <p:cNvSpPr>
            <a:spLocks noGrp="1"/>
          </p:cNvSpPr>
          <p:nvPr>
            <p:ph type="body" sz="quarter" idx="14"/>
          </p:nvPr>
        </p:nvSpPr>
        <p:spPr>
          <a:xfrm>
            <a:off x="2370667" y="6249987"/>
            <a:ext cx="14901333" cy="3328987"/>
          </a:xfrm>
        </p:spPr>
        <p:txBody>
          <a:bodyPr/>
          <a:lstStyle/>
          <a:p>
            <a:r>
              <a:rPr lang="en-US" dirty="0"/>
              <a:t>If you own a 529 Plan, make sure you have a competent college funding advisor examine it BEFORE you apply for financial aid!</a:t>
            </a:r>
          </a:p>
        </p:txBody>
      </p:sp>
      <p:sp>
        <p:nvSpPr>
          <p:cNvPr id="32" name="Text Placeholder 31"/>
          <p:cNvSpPr>
            <a:spLocks noGrp="1"/>
          </p:cNvSpPr>
          <p:nvPr>
            <p:ph type="body" sz="quarter" idx="24"/>
          </p:nvPr>
        </p:nvSpPr>
        <p:spPr/>
        <p:txBody>
          <a:bodyPr/>
          <a:lstStyle/>
          <a:p>
            <a:endParaRPr lang="en-US"/>
          </a:p>
        </p:txBody>
      </p:sp>
      <p:sp>
        <p:nvSpPr>
          <p:cNvPr id="33" name="Text Placeholder 32"/>
          <p:cNvSpPr>
            <a:spLocks noGrp="1"/>
          </p:cNvSpPr>
          <p:nvPr>
            <p:ph type="body" sz="quarter" idx="25"/>
          </p:nvPr>
        </p:nvSpPr>
        <p:spPr/>
        <p:txBody>
          <a:bodyPr/>
          <a:lstStyle/>
          <a:p>
            <a:endParaRPr lang="en-US"/>
          </a:p>
        </p:txBody>
      </p:sp>
      <p:sp>
        <p:nvSpPr>
          <p:cNvPr id="34" name="Text Placeholder 33"/>
          <p:cNvSpPr>
            <a:spLocks noGrp="1"/>
          </p:cNvSpPr>
          <p:nvPr>
            <p:ph type="body" sz="quarter" idx="26"/>
          </p:nvPr>
        </p:nvSpPr>
        <p:spPr/>
        <p:txBody>
          <a:bodyPr/>
          <a:lstStyle/>
          <a:p>
            <a:endParaRPr lang="en-US"/>
          </a:p>
        </p:txBody>
      </p:sp>
      <p:sp>
        <p:nvSpPr>
          <p:cNvPr id="35" name="Text Placeholder 34"/>
          <p:cNvSpPr>
            <a:spLocks noGrp="1"/>
          </p:cNvSpPr>
          <p:nvPr>
            <p:ph type="body" sz="quarter" idx="27"/>
          </p:nvPr>
        </p:nvSpPr>
        <p:spPr/>
        <p:txBody>
          <a:bodyPr/>
          <a:lstStyle/>
          <a:p>
            <a:endParaRPr lang="en-US"/>
          </a:p>
        </p:txBody>
      </p:sp>
    </p:spTree>
    <p:extLst>
      <p:ext uri="{BB962C8B-B14F-4D97-AF65-F5344CB8AC3E}">
        <p14:creationId xmlns:p14="http://schemas.microsoft.com/office/powerpoint/2010/main" val="2387286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Placeholder 51"/>
          <p:cNvPicPr>
            <a:picLocks noGrp="1" noChangeAspect="1"/>
          </p:cNvPicPr>
          <p:nvPr>
            <p:ph type="pic" sz="quarter" idx="32"/>
          </p:nvPr>
        </p:nvPicPr>
        <p:blipFill>
          <a:blip r:embed="rId3" cstate="print">
            <a:extLst>
              <a:ext uri="{28A0092B-C50C-407E-A947-70E740481C1C}">
                <a14:useLocalDpi xmlns:a14="http://schemas.microsoft.com/office/drawing/2010/main" val="0"/>
              </a:ext>
            </a:extLst>
          </a:blip>
          <a:stretch>
            <a:fillRect/>
          </a:stretch>
        </p:blipFill>
        <p:spPr>
          <a:xfrm>
            <a:off x="0" y="1713223"/>
            <a:ext cx="9144000" cy="6858966"/>
          </a:xfrm>
        </p:spPr>
      </p:pic>
      <p:sp>
        <p:nvSpPr>
          <p:cNvPr id="34" name="Title 33"/>
          <p:cNvSpPr>
            <a:spLocks noGrp="1"/>
          </p:cNvSpPr>
          <p:nvPr>
            <p:ph type="title"/>
          </p:nvPr>
        </p:nvSpPr>
        <p:spPr>
          <a:xfrm>
            <a:off x="9467447" y="348343"/>
            <a:ext cx="8820553" cy="1280040"/>
          </a:xfrm>
        </p:spPr>
        <p:txBody>
          <a:bodyPr>
            <a:noAutofit/>
          </a:bodyPr>
          <a:lstStyle/>
          <a:p>
            <a:r>
              <a:rPr lang="en-US" sz="4000" b="1" dirty="0"/>
              <a:t>Educational Laws and Amendments</a:t>
            </a:r>
          </a:p>
        </p:txBody>
      </p:sp>
      <p:sp>
        <p:nvSpPr>
          <p:cNvPr id="37" name="Text Placeholder 36"/>
          <p:cNvSpPr>
            <a:spLocks noGrp="1"/>
          </p:cNvSpPr>
          <p:nvPr>
            <p:ph type="body" sz="quarter" idx="25"/>
          </p:nvPr>
        </p:nvSpPr>
        <p:spPr/>
        <p:txBody>
          <a:bodyPr/>
          <a:lstStyle/>
          <a:p>
            <a:endParaRPr lang="en-US"/>
          </a:p>
        </p:txBody>
      </p:sp>
      <p:sp>
        <p:nvSpPr>
          <p:cNvPr id="36" name="Text Placeholder 35"/>
          <p:cNvSpPr>
            <a:spLocks noGrp="1"/>
          </p:cNvSpPr>
          <p:nvPr>
            <p:ph type="body" sz="quarter" idx="18"/>
          </p:nvPr>
        </p:nvSpPr>
        <p:spPr/>
        <p:txBody>
          <a:bodyPr/>
          <a:lstStyle/>
          <a:p>
            <a:r>
              <a:rPr lang="en-US" dirty="0"/>
              <a:t>College cost reduction and access act of 2007</a:t>
            </a:r>
          </a:p>
        </p:txBody>
      </p:sp>
      <p:sp>
        <p:nvSpPr>
          <p:cNvPr id="39" name="Text Placeholder 38"/>
          <p:cNvSpPr>
            <a:spLocks noGrp="1"/>
          </p:cNvSpPr>
          <p:nvPr>
            <p:ph type="body" sz="quarter" idx="33"/>
          </p:nvPr>
        </p:nvSpPr>
        <p:spPr/>
        <p:txBody>
          <a:bodyPr/>
          <a:lstStyle/>
          <a:p>
            <a:endParaRPr lang="en-US"/>
          </a:p>
        </p:txBody>
      </p:sp>
      <p:sp>
        <p:nvSpPr>
          <p:cNvPr id="41" name="Text Placeholder 40"/>
          <p:cNvSpPr>
            <a:spLocks noGrp="1"/>
          </p:cNvSpPr>
          <p:nvPr>
            <p:ph type="body" sz="quarter" idx="35"/>
          </p:nvPr>
        </p:nvSpPr>
        <p:spPr/>
        <p:txBody>
          <a:bodyPr/>
          <a:lstStyle/>
          <a:p>
            <a:r>
              <a:rPr lang="en-US" dirty="0"/>
              <a:t>American recovery and reinvestment act of 2009</a:t>
            </a:r>
          </a:p>
        </p:txBody>
      </p:sp>
      <p:sp>
        <p:nvSpPr>
          <p:cNvPr id="42" name="Text Placeholder 41"/>
          <p:cNvSpPr>
            <a:spLocks noGrp="1"/>
          </p:cNvSpPr>
          <p:nvPr>
            <p:ph type="body" sz="quarter" idx="36"/>
          </p:nvPr>
        </p:nvSpPr>
        <p:spPr/>
        <p:txBody>
          <a:bodyPr/>
          <a:lstStyle/>
          <a:p>
            <a:endParaRPr lang="en-US"/>
          </a:p>
        </p:txBody>
      </p:sp>
      <p:sp>
        <p:nvSpPr>
          <p:cNvPr id="44" name="Text Placeholder 43"/>
          <p:cNvSpPr>
            <a:spLocks noGrp="1"/>
          </p:cNvSpPr>
          <p:nvPr>
            <p:ph type="body" sz="quarter" idx="38"/>
          </p:nvPr>
        </p:nvSpPr>
        <p:spPr/>
        <p:txBody>
          <a:bodyPr/>
          <a:lstStyle/>
          <a:p>
            <a:r>
              <a:rPr lang="en-US" dirty="0"/>
              <a:t>American opportunity Tax credit extension - 2011</a:t>
            </a:r>
          </a:p>
        </p:txBody>
      </p:sp>
      <p:sp>
        <p:nvSpPr>
          <p:cNvPr id="45" name="Text Placeholder 44"/>
          <p:cNvSpPr>
            <a:spLocks noGrp="1"/>
          </p:cNvSpPr>
          <p:nvPr>
            <p:ph type="body" sz="quarter" idx="39"/>
          </p:nvPr>
        </p:nvSpPr>
        <p:spPr/>
        <p:txBody>
          <a:bodyPr/>
          <a:lstStyle/>
          <a:p>
            <a:endParaRPr lang="en-US"/>
          </a:p>
        </p:txBody>
      </p:sp>
      <p:sp>
        <p:nvSpPr>
          <p:cNvPr id="47" name="Text Placeholder 46"/>
          <p:cNvSpPr>
            <a:spLocks noGrp="1"/>
          </p:cNvSpPr>
          <p:nvPr>
            <p:ph type="body" sz="quarter" idx="41"/>
          </p:nvPr>
        </p:nvSpPr>
        <p:spPr>
          <a:xfrm>
            <a:off x="9864171" y="7546368"/>
            <a:ext cx="7965063" cy="1597632"/>
          </a:xfrm>
        </p:spPr>
        <p:txBody>
          <a:bodyPr/>
          <a:lstStyle/>
          <a:p>
            <a:r>
              <a:rPr lang="en-US" dirty="0"/>
              <a:t>You must understand these complicated laws and tax regulations and how they impact the college funding process. There are opportunities and pitfalls you have to watch out for!</a:t>
            </a:r>
          </a:p>
        </p:txBody>
      </p:sp>
    </p:spTree>
    <p:extLst>
      <p:ext uri="{BB962C8B-B14F-4D97-AF65-F5344CB8AC3E}">
        <p14:creationId xmlns:p14="http://schemas.microsoft.com/office/powerpoint/2010/main" val="2197059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en-US" dirty="0"/>
              <a:t>Confusions and Complications</a:t>
            </a:r>
          </a:p>
        </p:txBody>
      </p:sp>
      <p:pic>
        <p:nvPicPr>
          <p:cNvPr id="75" name="Picture Placeholder 74"/>
          <p:cNvPicPr>
            <a:picLocks noGrp="1" noChangeAspect="1"/>
          </p:cNvPicPr>
          <p:nvPr>
            <p:ph type="pic" sz="quarter" idx="43"/>
          </p:nvPr>
        </p:nvPicPr>
        <p:blipFill>
          <a:blip r:embed="rId3">
            <a:extLst>
              <a:ext uri="{28A0092B-C50C-407E-A947-70E740481C1C}">
                <a14:useLocalDpi xmlns:a14="http://schemas.microsoft.com/office/drawing/2010/main" val="0"/>
              </a:ext>
            </a:extLst>
          </a:blip>
          <a:srcRect l="16474" r="16474"/>
          <a:stretch>
            <a:fillRect/>
          </a:stretch>
        </p:blipFill>
        <p:spPr/>
      </p:pic>
      <p:sp>
        <p:nvSpPr>
          <p:cNvPr id="30" name="Text Placeholder 29"/>
          <p:cNvSpPr>
            <a:spLocks noGrp="1"/>
          </p:cNvSpPr>
          <p:nvPr>
            <p:ph type="body" sz="quarter" idx="13"/>
          </p:nvPr>
        </p:nvSpPr>
        <p:spPr>
          <a:xfrm>
            <a:off x="5084933" y="4010813"/>
            <a:ext cx="5913123" cy="1270000"/>
          </a:xfrm>
        </p:spPr>
        <p:txBody>
          <a:bodyPr/>
          <a:lstStyle/>
          <a:p>
            <a:r>
              <a:rPr lang="en-US" sz="2000" b="1" dirty="0"/>
              <a:t>Getting Maximum Money For College Under The Confusing And Complicated Tax Law Is No Easy Task</a:t>
            </a:r>
          </a:p>
        </p:txBody>
      </p:sp>
      <p:sp>
        <p:nvSpPr>
          <p:cNvPr id="61" name="Text Placeholder 60"/>
          <p:cNvSpPr>
            <a:spLocks noGrp="1"/>
          </p:cNvSpPr>
          <p:nvPr>
            <p:ph type="body" sz="quarter" idx="51"/>
          </p:nvPr>
        </p:nvSpPr>
        <p:spPr/>
        <p:txBody>
          <a:bodyPr/>
          <a:lstStyle/>
          <a:p>
            <a:r>
              <a:rPr lang="en-US" dirty="0"/>
              <a:t>Will taking advantage of one of the current tax provisions actually cost you by reducing the amount of aid you would otherwise qualify for?</a:t>
            </a:r>
          </a:p>
        </p:txBody>
      </p:sp>
      <p:sp>
        <p:nvSpPr>
          <p:cNvPr id="62" name="Text Placeholder 61"/>
          <p:cNvSpPr>
            <a:spLocks noGrp="1"/>
          </p:cNvSpPr>
          <p:nvPr>
            <p:ph type="body" sz="quarter" idx="52"/>
          </p:nvPr>
        </p:nvSpPr>
        <p:spPr/>
        <p:txBody>
          <a:bodyPr/>
          <a:lstStyle/>
          <a:p>
            <a:r>
              <a:rPr lang="en-US" dirty="0"/>
              <a:t>Should you elect the America opportunity tax credit?</a:t>
            </a:r>
          </a:p>
        </p:txBody>
      </p:sp>
      <p:sp>
        <p:nvSpPr>
          <p:cNvPr id="65" name="Text Placeholder 64"/>
          <p:cNvSpPr>
            <a:spLocks noGrp="1"/>
          </p:cNvSpPr>
          <p:nvPr>
            <p:ph type="body" sz="quarter" idx="54"/>
          </p:nvPr>
        </p:nvSpPr>
        <p:spPr/>
        <p:txBody>
          <a:bodyPr/>
          <a:lstStyle/>
          <a:p>
            <a:r>
              <a:rPr lang="en-US" dirty="0"/>
              <a:t>Do you make too much money to qualify for the American opportunity tax credit?</a:t>
            </a:r>
          </a:p>
        </p:txBody>
      </p:sp>
      <p:sp>
        <p:nvSpPr>
          <p:cNvPr id="67" name="Text Placeholder 66"/>
          <p:cNvSpPr>
            <a:spLocks noGrp="1"/>
          </p:cNvSpPr>
          <p:nvPr>
            <p:ph type="body" sz="quarter" idx="56"/>
          </p:nvPr>
        </p:nvSpPr>
        <p:spPr/>
        <p:txBody>
          <a:bodyPr/>
          <a:lstStyle/>
          <a:p>
            <a:r>
              <a:rPr lang="en-US" dirty="0"/>
              <a:t>Should you refinance your home to pay for college? </a:t>
            </a:r>
          </a:p>
        </p:txBody>
      </p:sp>
      <p:sp>
        <p:nvSpPr>
          <p:cNvPr id="69" name="Text Placeholder 68"/>
          <p:cNvSpPr>
            <a:spLocks noGrp="1"/>
          </p:cNvSpPr>
          <p:nvPr>
            <p:ph type="body" sz="quarter" idx="58"/>
          </p:nvPr>
        </p:nvSpPr>
        <p:spPr/>
        <p:txBody>
          <a:bodyPr/>
          <a:lstStyle/>
          <a:p>
            <a:r>
              <a:rPr lang="en-US" dirty="0"/>
              <a:t>What are the restrictions on IRAs used for college expense?</a:t>
            </a:r>
          </a:p>
        </p:txBody>
      </p:sp>
    </p:spTree>
    <p:extLst>
      <p:ext uri="{BB962C8B-B14F-4D97-AF65-F5344CB8AC3E}">
        <p14:creationId xmlns:p14="http://schemas.microsoft.com/office/powerpoint/2010/main" val="939478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can do?</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39</a:t>
            </a:fld>
            <a:endParaRPr lang="en-US" dirty="0"/>
          </a:p>
        </p:txBody>
      </p:sp>
      <p:sp>
        <p:nvSpPr>
          <p:cNvPr id="5" name="Text Placeholder 4"/>
          <p:cNvSpPr>
            <a:spLocks noGrp="1"/>
          </p:cNvSpPr>
          <p:nvPr>
            <p:ph type="body" sz="quarter" idx="13"/>
          </p:nvPr>
        </p:nvSpPr>
        <p:spPr>
          <a:xfrm>
            <a:off x="3191647" y="2463924"/>
            <a:ext cx="11939154" cy="1225797"/>
          </a:xfrm>
        </p:spPr>
        <p:txBody>
          <a:bodyPr/>
          <a:lstStyle/>
          <a:p>
            <a:pPr algn="ctr"/>
            <a:r>
              <a:rPr lang="en-US" sz="4000" b="1" dirty="0"/>
              <a:t>How Not to become a causality of the current college Tax laws and regulations. </a:t>
            </a:r>
          </a:p>
        </p:txBody>
      </p:sp>
      <p:sp>
        <p:nvSpPr>
          <p:cNvPr id="6" name="Text Placeholder 5"/>
          <p:cNvSpPr>
            <a:spLocks noGrp="1"/>
          </p:cNvSpPr>
          <p:nvPr>
            <p:ph type="body" sz="quarter" idx="24"/>
          </p:nvPr>
        </p:nvSpPr>
        <p:spPr/>
        <p:txBody>
          <a:bodyPr/>
          <a:lstStyle/>
          <a:p>
            <a:r>
              <a:rPr lang="en-US" dirty="0"/>
              <a:t>Start your financial and tax planning early… Now!</a:t>
            </a:r>
          </a:p>
        </p:txBody>
      </p:sp>
      <p:sp>
        <p:nvSpPr>
          <p:cNvPr id="7" name="Text Placeholder 6"/>
          <p:cNvSpPr>
            <a:spLocks noGrp="1"/>
          </p:cNvSpPr>
          <p:nvPr>
            <p:ph type="body" sz="quarter" idx="25"/>
          </p:nvPr>
        </p:nvSpPr>
        <p:spPr/>
        <p:txBody>
          <a:bodyPr/>
          <a:lstStyle/>
          <a:p>
            <a:r>
              <a:rPr lang="en-US" dirty="0"/>
              <a:t>Make sure your tax professional is completely aware of the required integration and coordination necessary between your taxes and college funding situations. </a:t>
            </a:r>
          </a:p>
        </p:txBody>
      </p:sp>
      <p:sp>
        <p:nvSpPr>
          <p:cNvPr id="8" name="Text Placeholder 7"/>
          <p:cNvSpPr>
            <a:spLocks noGrp="1"/>
          </p:cNvSpPr>
          <p:nvPr>
            <p:ph type="body" sz="quarter" idx="26"/>
          </p:nvPr>
        </p:nvSpPr>
        <p:spPr/>
        <p:txBody>
          <a:bodyPr/>
          <a:lstStyle/>
          <a:p>
            <a:r>
              <a:rPr lang="en-US" dirty="0"/>
              <a:t>Don’t even think about filling out either your tax forms or college financial aid forms without doing Proper Planning First. </a:t>
            </a:r>
          </a:p>
        </p:txBody>
      </p:sp>
    </p:spTree>
    <p:extLst>
      <p:ext uri="{BB962C8B-B14F-4D97-AF65-F5344CB8AC3E}">
        <p14:creationId xmlns:p14="http://schemas.microsoft.com/office/powerpoint/2010/main" val="330232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in Mind</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4</a:t>
            </a:fld>
            <a:endParaRPr lang="en-US" dirty="0"/>
          </a:p>
        </p:txBody>
      </p:sp>
      <p:sp>
        <p:nvSpPr>
          <p:cNvPr id="5" name="Text Placeholder 4"/>
          <p:cNvSpPr>
            <a:spLocks noGrp="1"/>
          </p:cNvSpPr>
          <p:nvPr>
            <p:ph type="body" sz="quarter" idx="13"/>
          </p:nvPr>
        </p:nvSpPr>
        <p:spPr/>
        <p:txBody>
          <a:bodyPr/>
          <a:lstStyle/>
          <a:p>
            <a:r>
              <a:rPr lang="en-US" dirty="0"/>
              <a:t>The information tonight is based on current laws and regulations. </a:t>
            </a:r>
          </a:p>
        </p:txBody>
      </p:sp>
      <p:sp>
        <p:nvSpPr>
          <p:cNvPr id="6" name="Text Placeholder 5"/>
          <p:cNvSpPr>
            <a:spLocks noGrp="1"/>
          </p:cNvSpPr>
          <p:nvPr>
            <p:ph type="body" sz="quarter" idx="24"/>
          </p:nvPr>
        </p:nvSpPr>
        <p:spPr/>
        <p:txBody>
          <a:bodyPr/>
          <a:lstStyle/>
          <a:p>
            <a:r>
              <a:rPr lang="en-US" dirty="0"/>
              <a:t>The information is general in nature, seeing that everyone’s personal financial situation is complex and very different. </a:t>
            </a:r>
          </a:p>
        </p:txBody>
      </p:sp>
      <p:sp>
        <p:nvSpPr>
          <p:cNvPr id="7" name="Text Placeholder 6"/>
          <p:cNvSpPr>
            <a:spLocks noGrp="1"/>
          </p:cNvSpPr>
          <p:nvPr>
            <p:ph type="body" sz="quarter" idx="25"/>
          </p:nvPr>
        </p:nvSpPr>
        <p:spPr/>
        <p:txBody>
          <a:bodyPr/>
          <a:lstStyle/>
          <a:p>
            <a:r>
              <a:rPr lang="en-US" dirty="0"/>
              <a:t>Due to this, we do offer a Free Consultation to those wo attended tonight where we will take 1 hour of one on one  time to review your specific and individual situation. </a:t>
            </a:r>
          </a:p>
        </p:txBody>
      </p:sp>
      <p:sp>
        <p:nvSpPr>
          <p:cNvPr id="8" name="Text Placeholder 7"/>
          <p:cNvSpPr>
            <a:spLocks noGrp="1"/>
          </p:cNvSpPr>
          <p:nvPr>
            <p:ph type="body" sz="quarter" idx="26"/>
          </p:nvPr>
        </p:nvSpPr>
        <p:spPr/>
        <p:txBody>
          <a:bodyPr/>
          <a:lstStyle/>
          <a:p>
            <a:r>
              <a:rPr lang="en-US" dirty="0"/>
              <a:t>We will further discuss details of the consultation later in the workshop </a:t>
            </a:r>
          </a:p>
        </p:txBody>
      </p:sp>
    </p:spTree>
    <p:extLst>
      <p:ext uri="{BB962C8B-B14F-4D97-AF65-F5344CB8AC3E}">
        <p14:creationId xmlns:p14="http://schemas.microsoft.com/office/powerpoint/2010/main" val="3098076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3"/>
          </p:nvPr>
        </p:nvSpPr>
        <p:spPr>
          <a:xfrm>
            <a:off x="9431335" y="324588"/>
            <a:ext cx="7339693" cy="979261"/>
          </a:xfrm>
        </p:spPr>
        <p:txBody>
          <a:bodyPr/>
          <a:lstStyle/>
          <a:p>
            <a:pPr algn="ctr"/>
            <a:r>
              <a:rPr kumimoji="1" lang="en-US" altLang="ja-JP" b="1" dirty="0"/>
              <a:t> What to ask</a:t>
            </a:r>
            <a:endParaRPr kumimoji="1" lang="ja-JP" altLang="en-US" b="1" dirty="0"/>
          </a:p>
        </p:txBody>
      </p:sp>
      <p:sp>
        <p:nvSpPr>
          <p:cNvPr id="6" name="テキスト プレースホルダー 5"/>
          <p:cNvSpPr>
            <a:spLocks noGrp="1"/>
          </p:cNvSpPr>
          <p:nvPr>
            <p:ph type="body" sz="quarter" idx="14"/>
          </p:nvPr>
        </p:nvSpPr>
        <p:spPr>
          <a:xfrm>
            <a:off x="9519048" y="3257550"/>
            <a:ext cx="7683102" cy="6496049"/>
          </a:xfrm>
        </p:spPr>
        <p:txBody>
          <a:bodyPr>
            <a:normAutofit/>
          </a:bodyPr>
          <a:lstStyle/>
          <a:p>
            <a:pPr marL="342900" indent="-342900">
              <a:buFont typeface="Wingdings" panose="05000000000000000000" pitchFamily="2" charset="2"/>
              <a:buChar char="v"/>
            </a:pPr>
            <a:r>
              <a:rPr kumimoji="1" lang="en-US" altLang="ja-JP" dirty="0"/>
              <a:t>Can you show me how to lower my EFC &amp; maximize my eligibility for aid?</a:t>
            </a:r>
          </a:p>
          <a:p>
            <a:pPr marL="342900" indent="-342900">
              <a:buFont typeface="Wingdings" panose="05000000000000000000" pitchFamily="2" charset="2"/>
              <a:buChar char="v"/>
            </a:pPr>
            <a:r>
              <a:rPr kumimoji="1" lang="en-US" altLang="ja-JP" dirty="0"/>
              <a:t>Can you help me pick schools that will give me the best aid package – meet most need, more FREE money, less loans, etc.?</a:t>
            </a:r>
          </a:p>
          <a:p>
            <a:pPr marL="342900" indent="-342900">
              <a:buFont typeface="Wingdings" panose="05000000000000000000" pitchFamily="2" charset="2"/>
              <a:buChar char="v"/>
            </a:pPr>
            <a:r>
              <a:rPr kumimoji="1" lang="en-US" altLang="ja-JP" dirty="0"/>
              <a:t>Can you help me fill out the FAFSA &amp; CSS Profile forms line by line?</a:t>
            </a:r>
          </a:p>
          <a:p>
            <a:pPr marL="342900" indent="-342900">
              <a:buFont typeface="Wingdings" panose="05000000000000000000" pitchFamily="2" charset="2"/>
              <a:buChar char="v"/>
            </a:pPr>
            <a:r>
              <a:rPr kumimoji="1" lang="en-US" altLang="ja-JP" dirty="0"/>
              <a:t>Will you help me negotiate if (WHEN) I get a bad package or less than I expected from each school?</a:t>
            </a:r>
          </a:p>
          <a:p>
            <a:pPr marL="342900" indent="-342900">
              <a:buFont typeface="Wingdings" panose="05000000000000000000" pitchFamily="2" charset="2"/>
              <a:buChar char="v"/>
            </a:pPr>
            <a:r>
              <a:rPr kumimoji="1" lang="en-US" altLang="ja-JP" dirty="0"/>
              <a:t>Can you show me how to pay for college on a tax favored basis, if I don’t qualify for financial aid?</a:t>
            </a:r>
          </a:p>
          <a:p>
            <a:pPr marL="342900" indent="-342900">
              <a:buFont typeface="Wingdings" panose="05000000000000000000" pitchFamily="2" charset="2"/>
              <a:buChar char="v"/>
            </a:pPr>
            <a:endParaRPr kumimoji="1" lang="ja-JP" altLang="en-US" dirty="0"/>
          </a:p>
        </p:txBody>
      </p:sp>
      <p:pic>
        <p:nvPicPr>
          <p:cNvPr id="13" name="図プレースホルダー 12"/>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a:stretch>
            <a:fillRect/>
          </a:stretch>
        </p:blipFill>
        <p:spPr/>
      </p:pic>
      <p:pic>
        <p:nvPicPr>
          <p:cNvPr id="3" name="Picture Placeholder 2"/>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408" r="8408"/>
          <a:stretch>
            <a:fillRect/>
          </a:stretch>
        </p:blipFill>
        <p:spPr/>
      </p:pic>
      <p:sp>
        <p:nvSpPr>
          <p:cNvPr id="8" name="テキスト プレースホルダー 4"/>
          <p:cNvSpPr>
            <a:spLocks noGrp="1"/>
          </p:cNvSpPr>
          <p:nvPr>
            <p:ph type="body" sz="quarter" idx="13"/>
          </p:nvPr>
        </p:nvSpPr>
        <p:spPr>
          <a:xfrm>
            <a:off x="8572499" y="1448519"/>
            <a:ext cx="9715501" cy="1519691"/>
          </a:xfrm>
        </p:spPr>
        <p:txBody>
          <a:bodyPr/>
          <a:lstStyle/>
          <a:p>
            <a:r>
              <a:rPr kumimoji="1" lang="en-US" altLang="ja-JP" sz="4000" dirty="0"/>
              <a:t>If you choose to have someone help you, make sure to ask them these questions</a:t>
            </a:r>
            <a:endParaRPr kumimoji="1" lang="ja-JP" altLang="en-US" sz="4000" dirty="0"/>
          </a:p>
        </p:txBody>
      </p:sp>
    </p:spTree>
    <p:custDataLst>
      <p:tags r:id="rId1"/>
    </p:custDataLst>
    <p:extLst>
      <p:ext uri="{BB962C8B-B14F-4D97-AF65-F5344CB8AC3E}">
        <p14:creationId xmlns:p14="http://schemas.microsoft.com/office/powerpoint/2010/main" val="218040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Make Too Much</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41</a:t>
            </a:fld>
            <a:endParaRPr lang="en-US" dirty="0"/>
          </a:p>
        </p:txBody>
      </p:sp>
      <p:pic>
        <p:nvPicPr>
          <p:cNvPr id="10" name="Picture Placeholder 9"/>
          <p:cNvPicPr>
            <a:picLocks noGrp="1" noChangeAspect="1"/>
          </p:cNvPicPr>
          <p:nvPr>
            <p:ph type="pic" sz="quarter" idx="23"/>
          </p:nvPr>
        </p:nvPicPr>
        <p:blipFill rotWithShape="1">
          <a:blip r:embed="rId3">
            <a:extLst>
              <a:ext uri="{28A0092B-C50C-407E-A947-70E740481C1C}">
                <a14:useLocalDpi xmlns:a14="http://schemas.microsoft.com/office/drawing/2010/main" val="0"/>
              </a:ext>
            </a:extLst>
          </a:blip>
          <a:srcRect l="-9264" t="-11925" r="37681" b="-27373"/>
          <a:stretch/>
        </p:blipFill>
        <p:spPr/>
      </p:pic>
      <p:sp>
        <p:nvSpPr>
          <p:cNvPr id="6" name="Text Placeholder 5"/>
          <p:cNvSpPr>
            <a:spLocks noGrp="1"/>
          </p:cNvSpPr>
          <p:nvPr>
            <p:ph type="body" sz="quarter" idx="13"/>
          </p:nvPr>
        </p:nvSpPr>
        <p:spPr/>
        <p:txBody>
          <a:bodyPr/>
          <a:lstStyle/>
          <a:p>
            <a:r>
              <a:rPr lang="en-US" dirty="0"/>
              <a:t>College planning is NOT just about need based - aid</a:t>
            </a:r>
          </a:p>
        </p:txBody>
      </p:sp>
      <p:sp>
        <p:nvSpPr>
          <p:cNvPr id="7" name="Text Placeholder 6"/>
          <p:cNvSpPr>
            <a:spLocks noGrp="1"/>
          </p:cNvSpPr>
          <p:nvPr>
            <p:ph type="body" sz="quarter" idx="24"/>
          </p:nvPr>
        </p:nvSpPr>
        <p:spPr/>
        <p:txBody>
          <a:bodyPr/>
          <a:lstStyle/>
          <a:p>
            <a:r>
              <a:rPr lang="en-US" dirty="0"/>
              <a:t>Many other planning strategies are available to drastically reduce  your out of pocket costs. </a:t>
            </a:r>
          </a:p>
        </p:txBody>
      </p:sp>
      <p:sp>
        <p:nvSpPr>
          <p:cNvPr id="8" name="Text Placeholder 7"/>
          <p:cNvSpPr>
            <a:spLocks noGrp="1"/>
          </p:cNvSpPr>
          <p:nvPr>
            <p:ph type="body" sz="quarter" idx="25"/>
          </p:nvPr>
        </p:nvSpPr>
        <p:spPr>
          <a:xfrm>
            <a:off x="8899979" y="6964216"/>
            <a:ext cx="8929255" cy="2217883"/>
          </a:xfrm>
        </p:spPr>
        <p:txBody>
          <a:bodyPr/>
          <a:lstStyle/>
          <a:p>
            <a:r>
              <a:rPr lang="en-US" dirty="0"/>
              <a:t>There are many legal ways to skin the college funding beast, such as cash flow strategies, merit-based aid strategies, student positioning strategies, tax strategies, appeal strategies, and many, many more…</a:t>
            </a:r>
          </a:p>
        </p:txBody>
      </p:sp>
      <p:sp>
        <p:nvSpPr>
          <p:cNvPr id="9" name="Title 1"/>
          <p:cNvSpPr txBox="1">
            <a:spLocks/>
          </p:cNvSpPr>
          <p:nvPr/>
        </p:nvSpPr>
        <p:spPr>
          <a:xfrm>
            <a:off x="9608554" y="1758411"/>
            <a:ext cx="8588970" cy="2443063"/>
          </a:xfrm>
          <a:prstGeom prst="rect">
            <a:avLst/>
          </a:prstGeom>
        </p:spPr>
        <p:txBody>
          <a:bodyPr vert="horz" lIns="91440" tIns="45720" rIns="91440" bIns="45720" rtlCol="0" anchor="ctr">
            <a:normAutofit/>
          </a:bodyPr>
          <a:lst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a:lstStyle>
          <a:p>
            <a:r>
              <a:rPr lang="en-US" sz="4000" dirty="0"/>
              <a:t>But What If I Make Too Much Money To Qualify For Need Based AID?</a:t>
            </a:r>
          </a:p>
        </p:txBody>
      </p:sp>
    </p:spTree>
    <p:extLst>
      <p:ext uri="{BB962C8B-B14F-4D97-AF65-F5344CB8AC3E}">
        <p14:creationId xmlns:p14="http://schemas.microsoft.com/office/powerpoint/2010/main" val="69457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6600" b="1" dirty="0"/>
              <a:t>WHAT ARE YOUR OPTIONS???</a:t>
            </a:r>
          </a:p>
        </p:txBody>
      </p:sp>
    </p:spTree>
    <p:extLst>
      <p:ext uri="{BB962C8B-B14F-4D97-AF65-F5344CB8AC3E}">
        <p14:creationId xmlns:p14="http://schemas.microsoft.com/office/powerpoint/2010/main" val="3817712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your options?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43</a:t>
            </a:fld>
            <a:endParaRPr lang="en-US" dirty="0"/>
          </a:p>
        </p:txBody>
      </p:sp>
      <p:graphicFrame>
        <p:nvGraphicFramePr>
          <p:cNvPr id="6" name="Diagram 5"/>
          <p:cNvGraphicFramePr/>
          <p:nvPr>
            <p:extLst>
              <p:ext uri="{D42A27DB-BD31-4B8C-83A1-F6EECF244321}">
                <p14:modId xmlns:p14="http://schemas.microsoft.com/office/powerpoint/2010/main" val="1728548082"/>
              </p:ext>
            </p:extLst>
          </p:nvPr>
        </p:nvGraphicFramePr>
        <p:xfrm>
          <a:off x="2322095" y="2190750"/>
          <a:ext cx="13737055" cy="723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898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13" y="133350"/>
            <a:ext cx="17336022" cy="1495033"/>
          </a:xfrm>
        </p:spPr>
        <p:txBody>
          <a:bodyPr>
            <a:normAutofit/>
          </a:bodyPr>
          <a:lstStyle/>
          <a:p>
            <a:r>
              <a:rPr lang="en-US" dirty="0"/>
              <a:t>Questions to Ask</a:t>
            </a:r>
            <a:br>
              <a:rPr lang="en-US" dirty="0"/>
            </a:br>
            <a:r>
              <a:rPr lang="en-US" sz="4400" dirty="0"/>
              <a:t>A College Funding  Specialist</a:t>
            </a:r>
            <a:endParaRPr lang="en-US" dirty="0"/>
          </a:p>
        </p:txBody>
      </p:sp>
      <p:sp>
        <p:nvSpPr>
          <p:cNvPr id="5" name="Text Placeholder 4"/>
          <p:cNvSpPr>
            <a:spLocks noGrp="1"/>
          </p:cNvSpPr>
          <p:nvPr>
            <p:ph type="body" sz="quarter" idx="14"/>
          </p:nvPr>
        </p:nvSpPr>
        <p:spPr>
          <a:xfrm>
            <a:off x="1964267" y="3217333"/>
            <a:ext cx="5637017" cy="605386"/>
          </a:xfrm>
        </p:spPr>
        <p:txBody>
          <a:bodyPr/>
          <a:lstStyle/>
          <a:p>
            <a:r>
              <a:rPr lang="en-US" dirty="0"/>
              <a:t>What exactly will they do for you. </a:t>
            </a:r>
          </a:p>
        </p:txBody>
      </p:sp>
      <p:sp>
        <p:nvSpPr>
          <p:cNvPr id="6" name="Text Placeholder 5"/>
          <p:cNvSpPr>
            <a:spLocks noGrp="1"/>
          </p:cNvSpPr>
          <p:nvPr>
            <p:ph type="body" sz="quarter" idx="15"/>
          </p:nvPr>
        </p:nvSpPr>
        <p:spPr>
          <a:xfrm>
            <a:off x="4933950" y="4180178"/>
            <a:ext cx="5405051" cy="747032"/>
          </a:xfrm>
        </p:spPr>
        <p:txBody>
          <a:bodyPr/>
          <a:lstStyle/>
          <a:p>
            <a:r>
              <a:rPr lang="en-US" dirty="0"/>
              <a:t>Do they offer any guarantees?</a:t>
            </a:r>
          </a:p>
        </p:txBody>
      </p:sp>
      <p:sp>
        <p:nvSpPr>
          <p:cNvPr id="7" name="Text Placeholder 6"/>
          <p:cNvSpPr>
            <a:spLocks noGrp="1"/>
          </p:cNvSpPr>
          <p:nvPr>
            <p:ph type="body" sz="quarter" idx="16"/>
          </p:nvPr>
        </p:nvSpPr>
        <p:spPr>
          <a:xfrm>
            <a:off x="8229600" y="5297654"/>
            <a:ext cx="4912017" cy="747032"/>
          </a:xfrm>
        </p:spPr>
        <p:txBody>
          <a:bodyPr/>
          <a:lstStyle/>
          <a:p>
            <a:r>
              <a:rPr lang="en-US" sz="2400" dirty="0"/>
              <a:t>When should you start planning?</a:t>
            </a:r>
          </a:p>
        </p:txBody>
      </p:sp>
      <p:sp>
        <p:nvSpPr>
          <p:cNvPr id="8" name="Text Placeholder 7"/>
          <p:cNvSpPr>
            <a:spLocks noGrp="1"/>
          </p:cNvSpPr>
          <p:nvPr>
            <p:ph type="body" sz="quarter" idx="17"/>
          </p:nvPr>
        </p:nvSpPr>
        <p:spPr/>
        <p:txBody>
          <a:bodyPr/>
          <a:lstStyle/>
          <a:p>
            <a:r>
              <a:rPr lang="en-US" dirty="0"/>
              <a:t>What’s the next step. ?</a:t>
            </a:r>
          </a:p>
        </p:txBody>
      </p:sp>
      <p:sp>
        <p:nvSpPr>
          <p:cNvPr id="9" name="Text Placeholder 8"/>
          <p:cNvSpPr>
            <a:spLocks noGrp="1"/>
          </p:cNvSpPr>
          <p:nvPr>
            <p:ph type="body" sz="quarter" idx="27"/>
          </p:nvPr>
        </p:nvSpPr>
        <p:spPr/>
        <p:txBody>
          <a:bodyPr/>
          <a:lstStyle/>
          <a:p>
            <a:pPr marL="342900" indent="-342900">
              <a:buFont typeface="Arial" panose="020B0604020202020204" pitchFamily="34" charset="0"/>
              <a:buChar char="•"/>
            </a:pPr>
            <a:r>
              <a:rPr lang="en-US" dirty="0"/>
              <a:t>Income and asset planning</a:t>
            </a:r>
          </a:p>
          <a:p>
            <a:pPr marL="342900" indent="-342900">
              <a:buFont typeface="Arial" panose="020B0604020202020204" pitchFamily="34" charset="0"/>
              <a:buChar char="•"/>
            </a:pPr>
            <a:r>
              <a:rPr lang="en-US" dirty="0"/>
              <a:t>Pick best schools</a:t>
            </a:r>
          </a:p>
          <a:p>
            <a:pPr marL="342900" indent="-342900">
              <a:buFont typeface="Arial" panose="020B0604020202020204" pitchFamily="34" charset="0"/>
              <a:buChar char="•"/>
            </a:pPr>
            <a:r>
              <a:rPr lang="en-US" dirty="0"/>
              <a:t>Fill out forms </a:t>
            </a:r>
          </a:p>
          <a:p>
            <a:pPr marL="342900" indent="-342900">
              <a:buFont typeface="Arial" panose="020B0604020202020204" pitchFamily="34" charset="0"/>
              <a:buChar char="•"/>
            </a:pPr>
            <a:r>
              <a:rPr lang="en-US" dirty="0"/>
              <a:t>Negotiates with schools</a:t>
            </a:r>
          </a:p>
          <a:p>
            <a:endParaRPr lang="en-US" dirty="0"/>
          </a:p>
        </p:txBody>
      </p:sp>
    </p:spTree>
    <p:custDataLst>
      <p:tags r:id="rId1"/>
    </p:custDataLst>
    <p:extLst>
      <p:ext uri="{BB962C8B-B14F-4D97-AF65-F5344CB8AC3E}">
        <p14:creationId xmlns:p14="http://schemas.microsoft.com/office/powerpoint/2010/main" val="17183753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Mission For Our Clients</a:t>
            </a:r>
          </a:p>
        </p:txBody>
      </p:sp>
      <p:sp>
        <p:nvSpPr>
          <p:cNvPr id="5" name="Text Placeholder 4"/>
          <p:cNvSpPr>
            <a:spLocks noGrp="1"/>
          </p:cNvSpPr>
          <p:nvPr>
            <p:ph type="body" sz="quarter" idx="30"/>
          </p:nvPr>
        </p:nvSpPr>
        <p:spPr/>
        <p:txBody>
          <a:bodyPr/>
          <a:lstStyle/>
          <a:p>
            <a:endParaRPr lang="en-US"/>
          </a:p>
        </p:txBody>
      </p:sp>
      <p:sp>
        <p:nvSpPr>
          <p:cNvPr id="6" name="Text Placeholder 5"/>
          <p:cNvSpPr>
            <a:spLocks noGrp="1"/>
          </p:cNvSpPr>
          <p:nvPr>
            <p:ph type="body" sz="quarter" idx="31"/>
          </p:nvPr>
        </p:nvSpPr>
        <p:spPr/>
        <p:txBody>
          <a:bodyPr/>
          <a:lstStyle/>
          <a:p>
            <a:r>
              <a:rPr lang="en-US" dirty="0"/>
              <a:t>Eliminate</a:t>
            </a:r>
          </a:p>
        </p:txBody>
      </p:sp>
      <p:sp>
        <p:nvSpPr>
          <p:cNvPr id="8" name="Text Placeholder 7"/>
          <p:cNvSpPr>
            <a:spLocks noGrp="1"/>
          </p:cNvSpPr>
          <p:nvPr>
            <p:ph type="body" sz="quarter" idx="14"/>
          </p:nvPr>
        </p:nvSpPr>
        <p:spPr>
          <a:xfrm>
            <a:off x="1882775" y="4544427"/>
            <a:ext cx="4152900" cy="2492249"/>
          </a:xfrm>
        </p:spPr>
        <p:txBody>
          <a:bodyPr/>
          <a:lstStyle/>
          <a:p>
            <a:r>
              <a:rPr lang="en-US" dirty="0"/>
              <a:t>the administrative nightmare, which is littered with countless opportunities for errors causing families to lose some or all of their financial aid</a:t>
            </a:r>
          </a:p>
          <a:p>
            <a:endParaRPr lang="en-US" dirty="0"/>
          </a:p>
        </p:txBody>
      </p:sp>
      <p:sp>
        <p:nvSpPr>
          <p:cNvPr id="12" name="Text Placeholder 11"/>
          <p:cNvSpPr>
            <a:spLocks noGrp="1"/>
          </p:cNvSpPr>
          <p:nvPr>
            <p:ph type="body" sz="quarter" idx="35"/>
          </p:nvPr>
        </p:nvSpPr>
        <p:spPr/>
        <p:txBody>
          <a:bodyPr/>
          <a:lstStyle/>
          <a:p>
            <a:r>
              <a:rPr lang="en-US" dirty="0"/>
              <a:t>Integrate </a:t>
            </a:r>
          </a:p>
        </p:txBody>
      </p:sp>
      <p:sp>
        <p:nvSpPr>
          <p:cNvPr id="14" name="Text Placeholder 13"/>
          <p:cNvSpPr>
            <a:spLocks noGrp="1"/>
          </p:cNvSpPr>
          <p:nvPr>
            <p:ph type="body" sz="quarter" idx="37"/>
          </p:nvPr>
        </p:nvSpPr>
        <p:spPr>
          <a:xfrm>
            <a:off x="7064375" y="4540856"/>
            <a:ext cx="4152900" cy="2495820"/>
          </a:xfrm>
        </p:spPr>
        <p:txBody>
          <a:bodyPr/>
          <a:lstStyle/>
          <a:p>
            <a:r>
              <a:rPr lang="en-US" dirty="0"/>
              <a:t>sound financial planning strategies with the financial aid rules and regulations </a:t>
            </a:r>
          </a:p>
          <a:p>
            <a:endParaRPr lang="en-US" dirty="0"/>
          </a:p>
        </p:txBody>
      </p:sp>
      <p:sp>
        <p:nvSpPr>
          <p:cNvPr id="18" name="Text Placeholder 17"/>
          <p:cNvSpPr>
            <a:spLocks noGrp="1"/>
          </p:cNvSpPr>
          <p:nvPr>
            <p:ph type="body" sz="quarter" idx="41"/>
          </p:nvPr>
        </p:nvSpPr>
        <p:spPr/>
        <p:txBody>
          <a:bodyPr/>
          <a:lstStyle/>
          <a:p>
            <a:r>
              <a:rPr lang="en-US" dirty="0"/>
              <a:t>Implement</a:t>
            </a:r>
          </a:p>
        </p:txBody>
      </p:sp>
      <p:sp>
        <p:nvSpPr>
          <p:cNvPr id="20" name="Text Placeholder 19"/>
          <p:cNvSpPr>
            <a:spLocks noGrp="1"/>
          </p:cNvSpPr>
          <p:nvPr>
            <p:ph type="body" sz="quarter" idx="43"/>
          </p:nvPr>
        </p:nvSpPr>
        <p:spPr>
          <a:xfrm>
            <a:off x="12245975" y="4537236"/>
            <a:ext cx="4152900" cy="2499440"/>
          </a:xfrm>
        </p:spPr>
        <p:txBody>
          <a:bodyPr/>
          <a:lstStyle/>
          <a:p>
            <a:r>
              <a:rPr lang="en-US" dirty="0"/>
              <a:t>college admissions and financial aid strategies that help children attend their dream schools… and make paying for it more easily affordable.</a:t>
            </a:r>
          </a:p>
        </p:txBody>
      </p:sp>
    </p:spTree>
    <p:extLst>
      <p:ext uri="{BB962C8B-B14F-4D97-AF65-F5344CB8AC3E}">
        <p14:creationId xmlns:p14="http://schemas.microsoft.com/office/powerpoint/2010/main" val="3653961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Guarantee To You</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46</a:t>
            </a:fld>
            <a:endParaRPr lang="en-US" dirty="0"/>
          </a:p>
        </p:txBody>
      </p:sp>
      <p:sp>
        <p:nvSpPr>
          <p:cNvPr id="5" name="Text Placeholder 4"/>
          <p:cNvSpPr>
            <a:spLocks noGrp="1"/>
          </p:cNvSpPr>
          <p:nvPr>
            <p:ph type="body" sz="quarter" idx="13"/>
          </p:nvPr>
        </p:nvSpPr>
        <p:spPr/>
        <p:txBody>
          <a:bodyPr/>
          <a:lstStyle/>
          <a:p>
            <a:r>
              <a:rPr lang="en-US" dirty="0"/>
              <a:t>We GUARANTEE our services in writing with no fine print or “hidden” clauses</a:t>
            </a:r>
          </a:p>
        </p:txBody>
      </p:sp>
      <p:sp>
        <p:nvSpPr>
          <p:cNvPr id="6" name="Text Placeholder 5"/>
          <p:cNvSpPr>
            <a:spLocks noGrp="1"/>
          </p:cNvSpPr>
          <p:nvPr>
            <p:ph type="body" sz="quarter" idx="24"/>
          </p:nvPr>
        </p:nvSpPr>
        <p:spPr/>
        <p:txBody>
          <a:bodyPr/>
          <a:lstStyle/>
          <a:p>
            <a:r>
              <a:rPr lang="en-US" dirty="0"/>
              <a:t>If you aren’t thrilled with our services, for any reason, we’ll refund your fee (pro-rata) with absolutely no hassles, no hard feelings</a:t>
            </a:r>
          </a:p>
          <a:p>
            <a:endParaRPr lang="en-US" dirty="0"/>
          </a:p>
        </p:txBody>
      </p:sp>
      <p:sp>
        <p:nvSpPr>
          <p:cNvPr id="7" name="Text Placeholder 6"/>
          <p:cNvSpPr>
            <a:spLocks noGrp="1"/>
          </p:cNvSpPr>
          <p:nvPr>
            <p:ph type="body" sz="quarter" idx="25"/>
          </p:nvPr>
        </p:nvSpPr>
        <p:spPr/>
        <p:txBody>
          <a:bodyPr/>
          <a:lstStyle/>
          <a:p>
            <a:r>
              <a:rPr lang="en-US" dirty="0"/>
              <a:t>We stand behind our services and you 100%</a:t>
            </a:r>
          </a:p>
        </p:txBody>
      </p:sp>
    </p:spTree>
    <p:extLst>
      <p:ext uri="{BB962C8B-B14F-4D97-AF65-F5344CB8AC3E}">
        <p14:creationId xmlns:p14="http://schemas.microsoft.com/office/powerpoint/2010/main" val="3416501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Guarantee to you</a:t>
            </a:r>
          </a:p>
        </p:txBody>
      </p:sp>
      <p:sp>
        <p:nvSpPr>
          <p:cNvPr id="6" name="Text Placeholder 5"/>
          <p:cNvSpPr>
            <a:spLocks noGrp="1"/>
          </p:cNvSpPr>
          <p:nvPr>
            <p:ph type="body" sz="quarter" idx="17"/>
          </p:nvPr>
        </p:nvSpPr>
        <p:spPr>
          <a:xfrm>
            <a:off x="12057648" y="6210300"/>
            <a:ext cx="5556584" cy="1498468"/>
          </a:xfrm>
        </p:spPr>
        <p:txBody>
          <a:bodyPr/>
          <a:lstStyle/>
          <a:p>
            <a:r>
              <a:rPr lang="en-US" sz="2400" dirty="0"/>
              <a:t>Do income and asset planning recommendations to reduce your EFC as much as possible. </a:t>
            </a:r>
          </a:p>
        </p:txBody>
      </p:sp>
      <p:sp>
        <p:nvSpPr>
          <p:cNvPr id="8" name="Text Placeholder 7"/>
          <p:cNvSpPr>
            <a:spLocks noGrp="1"/>
          </p:cNvSpPr>
          <p:nvPr>
            <p:ph type="body" sz="quarter" idx="19"/>
          </p:nvPr>
        </p:nvSpPr>
        <p:spPr>
          <a:xfrm>
            <a:off x="304800" y="6477000"/>
            <a:ext cx="5925551" cy="1210429"/>
          </a:xfrm>
        </p:spPr>
        <p:txBody>
          <a:bodyPr/>
          <a:lstStyle/>
          <a:p>
            <a:r>
              <a:rPr lang="en-US" sz="2400" dirty="0"/>
              <a:t>Help you pick the schools that give the best financial aid packages. </a:t>
            </a:r>
          </a:p>
        </p:txBody>
      </p:sp>
      <p:sp>
        <p:nvSpPr>
          <p:cNvPr id="10" name="Text Placeholder 9"/>
          <p:cNvSpPr>
            <a:spLocks noGrp="1"/>
          </p:cNvSpPr>
          <p:nvPr>
            <p:ph type="body" sz="quarter" idx="21"/>
          </p:nvPr>
        </p:nvSpPr>
        <p:spPr>
          <a:xfrm>
            <a:off x="12057648" y="4564284"/>
            <a:ext cx="5556584" cy="1008291"/>
          </a:xfrm>
        </p:spPr>
        <p:txBody>
          <a:bodyPr/>
          <a:lstStyle/>
          <a:p>
            <a:r>
              <a:rPr lang="en-US" sz="2400" dirty="0"/>
              <a:t>Help you fill out the financial aid forms. </a:t>
            </a:r>
          </a:p>
        </p:txBody>
      </p:sp>
      <p:sp>
        <p:nvSpPr>
          <p:cNvPr id="25" name="Text Placeholder 24"/>
          <p:cNvSpPr>
            <a:spLocks noGrp="1"/>
          </p:cNvSpPr>
          <p:nvPr>
            <p:ph type="body" sz="quarter" idx="23"/>
          </p:nvPr>
        </p:nvSpPr>
        <p:spPr>
          <a:xfrm>
            <a:off x="493213" y="4171950"/>
            <a:ext cx="5737138" cy="1284036"/>
          </a:xfrm>
        </p:spPr>
        <p:txBody>
          <a:bodyPr/>
          <a:lstStyle/>
          <a:p>
            <a:r>
              <a:rPr lang="en-US" sz="2400" dirty="0"/>
              <a:t>Interview your student and give them access to the most efficient student positions tools available. </a:t>
            </a:r>
          </a:p>
        </p:txBody>
      </p:sp>
      <p:sp>
        <p:nvSpPr>
          <p:cNvPr id="27" name="Text Placeholder 26"/>
          <p:cNvSpPr>
            <a:spLocks noGrp="1"/>
          </p:cNvSpPr>
          <p:nvPr>
            <p:ph type="body" sz="quarter" idx="25"/>
          </p:nvPr>
        </p:nvSpPr>
        <p:spPr>
          <a:xfrm>
            <a:off x="12057647" y="1837933"/>
            <a:ext cx="5258803" cy="1484411"/>
          </a:xfrm>
        </p:spPr>
        <p:txBody>
          <a:bodyPr/>
          <a:lstStyle/>
          <a:p>
            <a:r>
              <a:rPr lang="en-US" sz="2400" dirty="0"/>
              <a:t>Negotiate on your behalf to get the best possible financial aid packages</a:t>
            </a:r>
          </a:p>
        </p:txBody>
      </p:sp>
      <p:sp>
        <p:nvSpPr>
          <p:cNvPr id="29" name="Text Placeholder 28"/>
          <p:cNvSpPr>
            <a:spLocks noGrp="1"/>
          </p:cNvSpPr>
          <p:nvPr>
            <p:ph type="body" sz="quarter" idx="27"/>
          </p:nvPr>
        </p:nvSpPr>
        <p:spPr>
          <a:xfrm>
            <a:off x="0" y="1628383"/>
            <a:ext cx="6230351" cy="1516134"/>
          </a:xfrm>
        </p:spPr>
        <p:txBody>
          <a:bodyPr/>
          <a:lstStyle/>
          <a:p>
            <a:r>
              <a:rPr lang="en-US" sz="2400" dirty="0"/>
              <a:t>Create a personalized plan to pay your family’s out of pocket expenses in the most cost and tax efficient way possible. </a:t>
            </a:r>
          </a:p>
        </p:txBody>
      </p:sp>
    </p:spTree>
    <p:extLst>
      <p:ext uri="{BB962C8B-B14F-4D97-AF65-F5344CB8AC3E}">
        <p14:creationId xmlns:p14="http://schemas.microsoft.com/office/powerpoint/2010/main" val="2707058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of you are interested in Knowing..</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48</a:t>
            </a:fld>
            <a:endParaRPr lang="en-US" dirty="0"/>
          </a:p>
        </p:txBody>
      </p:sp>
      <p:graphicFrame>
        <p:nvGraphicFramePr>
          <p:cNvPr id="8" name="Diagram 7"/>
          <p:cNvGraphicFramePr/>
          <p:nvPr>
            <p:extLst>
              <p:ext uri="{D42A27DB-BD31-4B8C-83A1-F6EECF244321}">
                <p14:modId xmlns:p14="http://schemas.microsoft.com/office/powerpoint/2010/main" val="1368324114"/>
              </p:ext>
            </p:extLst>
          </p:nvPr>
        </p:nvGraphicFramePr>
        <p:xfrm>
          <a:off x="3617495" y="2686050"/>
          <a:ext cx="10346155" cy="5922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742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are Interested In finding these things out..</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49</a:t>
            </a:fld>
            <a:endParaRPr lang="en-US" dirty="0"/>
          </a:p>
        </p:txBody>
      </p:sp>
      <p:sp>
        <p:nvSpPr>
          <p:cNvPr id="5" name="Text Placeholder 4"/>
          <p:cNvSpPr>
            <a:spLocks noGrp="1"/>
          </p:cNvSpPr>
          <p:nvPr>
            <p:ph type="body" sz="quarter" idx="13"/>
          </p:nvPr>
        </p:nvSpPr>
        <p:spPr/>
        <p:txBody>
          <a:bodyPr/>
          <a:lstStyle/>
          <a:p>
            <a:r>
              <a:rPr lang="en-US" dirty="0"/>
              <a:t>Check the “Yes” box that indicates you do want to take advantage of the free analysis.</a:t>
            </a:r>
          </a:p>
        </p:txBody>
      </p:sp>
      <p:pic>
        <p:nvPicPr>
          <p:cNvPr id="7" name="Picture 1" descr="yes-bo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0423" y="5296932"/>
            <a:ext cx="6181244" cy="3036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1747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5</a:t>
            </a:fld>
            <a:endParaRPr lang="en-US" dirty="0"/>
          </a:p>
        </p:txBody>
      </p:sp>
      <p:sp>
        <p:nvSpPr>
          <p:cNvPr id="5" name="Text Placeholder 4"/>
          <p:cNvSpPr>
            <a:spLocks noGrp="1"/>
          </p:cNvSpPr>
          <p:nvPr>
            <p:ph type="body" sz="quarter" idx="13"/>
          </p:nvPr>
        </p:nvSpPr>
        <p:spPr>
          <a:xfrm>
            <a:off x="3300845" y="2752102"/>
            <a:ext cx="14986797" cy="1225797"/>
          </a:xfrm>
        </p:spPr>
        <p:txBody>
          <a:bodyPr/>
          <a:lstStyle/>
          <a:p>
            <a:r>
              <a:rPr lang="en-US" dirty="0"/>
              <a:t>Studemont Group College Funding Solutions, LLC is a college prep and consulting firm.  From time to time clients that engage with Studemont Group College Funding Solutions, LLC will have strategies created to assist with how to pay for college. </a:t>
            </a:r>
          </a:p>
        </p:txBody>
      </p:sp>
      <p:sp>
        <p:nvSpPr>
          <p:cNvPr id="6" name="Text Placeholder 5"/>
          <p:cNvSpPr>
            <a:spLocks noGrp="1"/>
          </p:cNvSpPr>
          <p:nvPr>
            <p:ph type="body" sz="quarter" idx="24"/>
          </p:nvPr>
        </p:nvSpPr>
        <p:spPr>
          <a:xfrm>
            <a:off x="3300846" y="4251581"/>
            <a:ext cx="14986796" cy="1225797"/>
          </a:xfrm>
        </p:spPr>
        <p:txBody>
          <a:bodyPr/>
          <a:lstStyle/>
          <a:p>
            <a:r>
              <a:rPr lang="en-US" dirty="0"/>
              <a:t>Sometimes life insurance is recommended as a result of the facts of the case.   Clients are free to use any life insurance provider they choose to implement these possible recommendations. </a:t>
            </a:r>
          </a:p>
        </p:txBody>
      </p:sp>
      <p:sp>
        <p:nvSpPr>
          <p:cNvPr id="7" name="Text Placeholder 6"/>
          <p:cNvSpPr>
            <a:spLocks noGrp="1"/>
          </p:cNvSpPr>
          <p:nvPr>
            <p:ph type="body" sz="quarter" idx="25"/>
          </p:nvPr>
        </p:nvSpPr>
        <p:spPr>
          <a:xfrm>
            <a:off x="3300846" y="5630745"/>
            <a:ext cx="14986796" cy="1225797"/>
          </a:xfrm>
        </p:spPr>
        <p:txBody>
          <a:bodyPr/>
          <a:lstStyle/>
          <a:p>
            <a:r>
              <a:rPr lang="en-US" dirty="0"/>
              <a:t>John McDonough is a life insurance agent and through Studemont Group, LP could implement these recommendations if the client agrees.  Not every client is recommended life insurance as a part of the overall strategy, every situation is unique and requires customized solutions and funding strategies. </a:t>
            </a:r>
          </a:p>
        </p:txBody>
      </p:sp>
      <p:sp>
        <p:nvSpPr>
          <p:cNvPr id="8" name="Text Placeholder 7"/>
          <p:cNvSpPr>
            <a:spLocks noGrp="1"/>
          </p:cNvSpPr>
          <p:nvPr>
            <p:ph type="body" sz="quarter" idx="26"/>
          </p:nvPr>
        </p:nvSpPr>
        <p:spPr>
          <a:xfrm>
            <a:off x="3300845" y="7346791"/>
            <a:ext cx="14528389" cy="1225797"/>
          </a:xfrm>
        </p:spPr>
        <p:txBody>
          <a:bodyPr/>
          <a:lstStyle/>
          <a:p>
            <a:r>
              <a:rPr lang="en-US" dirty="0"/>
              <a:t>John McDonough is an Investment Advisor Representative of </a:t>
            </a:r>
            <a:r>
              <a:rPr lang="en-US" dirty="0" err="1"/>
              <a:t>Studemont</a:t>
            </a:r>
            <a:r>
              <a:rPr lang="en-US" dirty="0"/>
              <a:t> Group Advisory a Registered Investment Advisor.  Advisory Services are provided by 212 Advisory Group, LLC d/b/a </a:t>
            </a:r>
            <a:r>
              <a:rPr lang="en-US" dirty="0" err="1"/>
              <a:t>Studemont</a:t>
            </a:r>
            <a:r>
              <a:rPr lang="en-US" dirty="0"/>
              <a:t> Group Advisory.</a:t>
            </a:r>
          </a:p>
          <a:p>
            <a:endParaRPr lang="en-US" dirty="0"/>
          </a:p>
        </p:txBody>
      </p:sp>
    </p:spTree>
    <p:extLst>
      <p:ext uri="{BB962C8B-B14F-4D97-AF65-F5344CB8AC3E}">
        <p14:creationId xmlns:p14="http://schemas.microsoft.com/office/powerpoint/2010/main" val="1049558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dirty="0"/>
              <a:t>Requirements of Free Consultation</a:t>
            </a:r>
          </a:p>
        </p:txBody>
      </p:sp>
      <p:sp>
        <p:nvSpPr>
          <p:cNvPr id="28" name="Text Placeholder 27"/>
          <p:cNvSpPr>
            <a:spLocks noGrp="1"/>
          </p:cNvSpPr>
          <p:nvPr>
            <p:ph type="body" sz="quarter" idx="21"/>
          </p:nvPr>
        </p:nvSpPr>
        <p:spPr/>
        <p:txBody>
          <a:bodyPr/>
          <a:lstStyle/>
          <a:p>
            <a:r>
              <a:rPr lang="en-US" dirty="0"/>
              <a:t>Must be scheduled within 2 weeks of workshop date. </a:t>
            </a:r>
          </a:p>
        </p:txBody>
      </p:sp>
      <p:sp>
        <p:nvSpPr>
          <p:cNvPr id="30" name="Text Placeholder 29"/>
          <p:cNvSpPr>
            <a:spLocks noGrp="1"/>
          </p:cNvSpPr>
          <p:nvPr>
            <p:ph type="body" sz="quarter" idx="25"/>
          </p:nvPr>
        </p:nvSpPr>
        <p:spPr>
          <a:xfrm>
            <a:off x="2667000" y="3981181"/>
            <a:ext cx="6867270" cy="1406572"/>
          </a:xfrm>
        </p:spPr>
        <p:txBody>
          <a:bodyPr/>
          <a:lstStyle/>
          <a:p>
            <a:r>
              <a:rPr lang="en-US" dirty="0"/>
              <a:t>If married, both parents must be present. </a:t>
            </a:r>
          </a:p>
        </p:txBody>
      </p:sp>
      <p:sp>
        <p:nvSpPr>
          <p:cNvPr id="32" name="Text Placeholder 31"/>
          <p:cNvSpPr>
            <a:spLocks noGrp="1"/>
          </p:cNvSpPr>
          <p:nvPr>
            <p:ph type="body" sz="quarter" idx="27"/>
          </p:nvPr>
        </p:nvSpPr>
        <p:spPr>
          <a:xfrm>
            <a:off x="7867650" y="1905000"/>
            <a:ext cx="5549638" cy="1644119"/>
          </a:xfrm>
        </p:spPr>
        <p:txBody>
          <a:bodyPr/>
          <a:lstStyle/>
          <a:p>
            <a:r>
              <a:rPr lang="en-US" dirty="0"/>
              <a:t>In order to facilitate the volume of free consultation we hold.</a:t>
            </a:r>
          </a:p>
        </p:txBody>
      </p:sp>
      <p:sp>
        <p:nvSpPr>
          <p:cNvPr id="33" name="Text Placeholder 32"/>
          <p:cNvSpPr>
            <a:spLocks noGrp="1"/>
          </p:cNvSpPr>
          <p:nvPr>
            <p:ph type="body" sz="quarter" idx="28"/>
          </p:nvPr>
        </p:nvSpPr>
        <p:spPr/>
        <p:txBody>
          <a:bodyPr/>
          <a:lstStyle/>
          <a:p>
            <a:r>
              <a:rPr lang="en-US" dirty="0"/>
              <a:t>We ask that you schedule your appointment this evening. </a:t>
            </a:r>
          </a:p>
        </p:txBody>
      </p:sp>
      <p:sp>
        <p:nvSpPr>
          <p:cNvPr id="34" name="Title 26"/>
          <p:cNvSpPr txBox="1">
            <a:spLocks/>
          </p:cNvSpPr>
          <p:nvPr/>
        </p:nvSpPr>
        <p:spPr>
          <a:xfrm>
            <a:off x="9534269" y="8507171"/>
            <a:ext cx="8430141" cy="1280040"/>
          </a:xfrm>
          <a:prstGeom prst="rect">
            <a:avLst/>
          </a:prstGeom>
        </p:spPr>
        <p:txBody>
          <a:bodyPr vert="horz" lIns="91440" tIns="45720" rIns="91440" bIns="45720" rtlCol="0" anchor="ctr">
            <a:noAutofit/>
          </a:bodyPr>
          <a:lstStyle>
            <a:lvl1pPr algn="ctr" defTabSz="1371417" rtl="0" eaLnBrk="1" latinLnBrk="0" hangingPunct="1">
              <a:lnSpc>
                <a:spcPct val="90000"/>
              </a:lnSpc>
              <a:spcBef>
                <a:spcPct val="0"/>
              </a:spcBef>
              <a:buNone/>
              <a:defRPr sz="5400" kern="1200">
                <a:solidFill>
                  <a:schemeClr val="tx2"/>
                </a:solidFill>
                <a:latin typeface="+mj-lt"/>
                <a:ea typeface="+mj-ea"/>
                <a:cs typeface="+mj-cs"/>
              </a:defRPr>
            </a:lvl1pPr>
          </a:lstStyle>
          <a:p>
            <a:r>
              <a:rPr lang="en-US" sz="2400" dirty="0"/>
              <a:t>Or turn in your evaluation form with Requested date and time, and we will call to coordinate.</a:t>
            </a:r>
          </a:p>
        </p:txBody>
      </p:sp>
    </p:spTree>
    <p:extLst>
      <p:ext uri="{BB962C8B-B14F-4D97-AF65-F5344CB8AC3E}">
        <p14:creationId xmlns:p14="http://schemas.microsoft.com/office/powerpoint/2010/main" val="30326455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26"/>
          </p:nvPr>
        </p:nvSpPr>
        <p:spPr/>
        <p:txBody>
          <a:bodyPr/>
          <a:lstStyle/>
          <a:p>
            <a:r>
              <a:rPr lang="en-US" dirty="0"/>
              <a:t>You will decide that you want to handle part of the college planning process yourself and you want us to do part.</a:t>
            </a:r>
          </a:p>
        </p:txBody>
      </p:sp>
      <p:sp>
        <p:nvSpPr>
          <p:cNvPr id="18" name="Title 17"/>
          <p:cNvSpPr>
            <a:spLocks noGrp="1"/>
          </p:cNvSpPr>
          <p:nvPr>
            <p:ph type="title"/>
          </p:nvPr>
        </p:nvSpPr>
        <p:spPr/>
        <p:txBody>
          <a:bodyPr>
            <a:normAutofit/>
          </a:bodyPr>
          <a:lstStyle/>
          <a:p>
            <a:r>
              <a:rPr lang="en-US" dirty="0"/>
              <a:t>1 out of 3 things will happen at your free consultation</a:t>
            </a:r>
          </a:p>
        </p:txBody>
      </p:sp>
      <p:sp>
        <p:nvSpPr>
          <p:cNvPr id="20" name="Text Placeholder 19"/>
          <p:cNvSpPr>
            <a:spLocks noGrp="1"/>
          </p:cNvSpPr>
          <p:nvPr>
            <p:ph type="body" sz="quarter" idx="24"/>
          </p:nvPr>
        </p:nvSpPr>
        <p:spPr/>
        <p:txBody>
          <a:bodyPr/>
          <a:lstStyle/>
          <a:p>
            <a:r>
              <a:rPr lang="en-US" dirty="0"/>
              <a:t>You will get all of the additional info you were looking for so that you can do this yourself.</a:t>
            </a:r>
          </a:p>
        </p:txBody>
      </p:sp>
      <p:sp>
        <p:nvSpPr>
          <p:cNvPr id="24" name="Text Placeholder 23"/>
          <p:cNvSpPr>
            <a:spLocks noGrp="1"/>
          </p:cNvSpPr>
          <p:nvPr>
            <p:ph type="body" sz="quarter" idx="28"/>
          </p:nvPr>
        </p:nvSpPr>
        <p:spPr>
          <a:xfrm>
            <a:off x="12226453" y="3385295"/>
            <a:ext cx="5413847" cy="1695512"/>
          </a:xfrm>
        </p:spPr>
        <p:txBody>
          <a:bodyPr/>
          <a:lstStyle/>
          <a:p>
            <a:r>
              <a:rPr lang="en-US" dirty="0"/>
              <a:t>You will decide that you want absolutely nothing to do with the long and tedious financial aid and college planning process and you let us take everything off of your plate.</a:t>
            </a:r>
          </a:p>
          <a:p>
            <a:endParaRPr lang="en-US" dirty="0"/>
          </a:p>
        </p:txBody>
      </p:sp>
    </p:spTree>
    <p:extLst>
      <p:ext uri="{BB962C8B-B14F-4D97-AF65-F5344CB8AC3E}">
        <p14:creationId xmlns:p14="http://schemas.microsoft.com/office/powerpoint/2010/main" val="1748392957"/>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45259" t="536" r="-43264" b="-346"/>
          <a:stretch/>
        </p:blipFill>
        <p:spPr/>
      </p:pic>
      <p:pic>
        <p:nvPicPr>
          <p:cNvPr id="16" name="Picture Placeholder 15"/>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4352" r="14352"/>
          <a:stretch>
            <a:fillRect/>
          </a:stretch>
        </p:blipFill>
        <p:spPr/>
      </p:pic>
      <p:sp>
        <p:nvSpPr>
          <p:cNvPr id="14" name="Text Placeholder 13"/>
          <p:cNvSpPr>
            <a:spLocks noGrp="1"/>
          </p:cNvSpPr>
          <p:nvPr>
            <p:ph type="body" sz="quarter" idx="19"/>
          </p:nvPr>
        </p:nvSpPr>
        <p:spPr/>
        <p:txBody>
          <a:bodyPr/>
          <a:lstStyle/>
          <a:p>
            <a:r>
              <a:rPr lang="en-US" dirty="0"/>
              <a:t>Free Consultation Bonus</a:t>
            </a:r>
          </a:p>
        </p:txBody>
      </p:sp>
    </p:spTree>
    <p:extLst>
      <p:ext uri="{BB962C8B-B14F-4D97-AF65-F5344CB8AC3E}">
        <p14:creationId xmlns:p14="http://schemas.microsoft.com/office/powerpoint/2010/main" val="1003088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a Plan</a:t>
            </a:r>
          </a:p>
        </p:txBody>
      </p:sp>
      <p:sp>
        <p:nvSpPr>
          <p:cNvPr id="3" name="Footer Placeholder 2"/>
          <p:cNvSpPr>
            <a:spLocks noGrp="1"/>
          </p:cNvSpPr>
          <p:nvPr>
            <p:ph type="ftr" sz="quarter" idx="10"/>
          </p:nvPr>
        </p:nvSpPr>
        <p:spPr>
          <a:xfrm>
            <a:off x="10938668" y="8228202"/>
            <a:ext cx="6172200" cy="547603"/>
          </a:xfrm>
        </p:spPr>
        <p:txBody>
          <a:bodyPr/>
          <a:lstStyle/>
          <a:p>
            <a:r>
              <a:rPr lang="en-US" sz="3200" dirty="0"/>
              <a:t>T. Boone Pickens</a:t>
            </a:r>
          </a:p>
        </p:txBody>
      </p:sp>
      <p:sp>
        <p:nvSpPr>
          <p:cNvPr id="4" name="Slide Number Placeholder 3"/>
          <p:cNvSpPr>
            <a:spLocks noGrp="1"/>
          </p:cNvSpPr>
          <p:nvPr>
            <p:ph type="sldNum" sz="quarter" idx="11"/>
          </p:nvPr>
        </p:nvSpPr>
        <p:spPr/>
        <p:txBody>
          <a:bodyPr/>
          <a:lstStyle/>
          <a:p>
            <a:fld id="{03EB59E2-90B9-4CD3-AC74-D672227E13C3}" type="slidenum">
              <a:rPr lang="en-US" smtClean="0"/>
              <a:pPr/>
              <a:t>53</a:t>
            </a:fld>
            <a:endParaRPr lang="en-US" dirty="0"/>
          </a:p>
        </p:txBody>
      </p:sp>
      <p:pic>
        <p:nvPicPr>
          <p:cNvPr id="8" name="Picture Placeholder 7"/>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l="3191" r="3191"/>
          <a:stretch>
            <a:fillRect/>
          </a:stretch>
        </p:blipFill>
        <p:spPr/>
      </p:pic>
      <p:sp>
        <p:nvSpPr>
          <p:cNvPr id="7" name="Text Placeholder 6"/>
          <p:cNvSpPr>
            <a:spLocks noGrp="1"/>
          </p:cNvSpPr>
          <p:nvPr>
            <p:ph type="body" sz="quarter" idx="13"/>
          </p:nvPr>
        </p:nvSpPr>
        <p:spPr>
          <a:xfrm>
            <a:off x="8065747" y="5556079"/>
            <a:ext cx="6767853" cy="1894587"/>
          </a:xfrm>
        </p:spPr>
        <p:txBody>
          <a:bodyPr/>
          <a:lstStyle/>
          <a:p>
            <a:r>
              <a:rPr lang="en-US" dirty="0"/>
              <a:t>A fool with a plan is better than a genius with none. </a:t>
            </a:r>
          </a:p>
        </p:txBody>
      </p:sp>
    </p:spTree>
    <p:extLst>
      <p:ext uri="{BB962C8B-B14F-4D97-AF65-F5344CB8AC3E}">
        <p14:creationId xmlns:p14="http://schemas.microsoft.com/office/powerpoint/2010/main" val="580993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p:cNvPicPr>
            <a:picLocks noGrp="1" noChangeAspect="1"/>
          </p:cNvPicPr>
          <p:nvPr>
            <p:ph type="pic" sz="quarter" idx="43"/>
          </p:nvPr>
        </p:nvPicPr>
        <p:blipFill>
          <a:blip r:embed="rId2">
            <a:extLst>
              <a:ext uri="{28A0092B-C50C-407E-A947-70E740481C1C}">
                <a14:useLocalDpi xmlns:a14="http://schemas.microsoft.com/office/drawing/2010/main" val="0"/>
              </a:ext>
            </a:extLst>
          </a:blip>
          <a:srcRect l="11425" r="11425"/>
          <a:stretch>
            <a:fillRect/>
          </a:stretch>
        </p:blipFill>
        <p:spPr>
          <a:xfrm>
            <a:off x="323783" y="4247667"/>
            <a:ext cx="4513398" cy="4511323"/>
          </a:xfrm>
        </p:spPr>
      </p:pic>
      <p:pic>
        <p:nvPicPr>
          <p:cNvPr id="34" name="Picture Placeholder 33"/>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12721" r="12721"/>
          <a:stretch>
            <a:fillRect/>
          </a:stretch>
        </p:blipFill>
        <p:spPr>
          <a:xfrm>
            <a:off x="5118564" y="2226361"/>
            <a:ext cx="4513398" cy="4511323"/>
          </a:xfrm>
        </p:spPr>
      </p:pic>
      <p:pic>
        <p:nvPicPr>
          <p:cNvPr id="36" name="Picture Placeholder 35"/>
          <p:cNvPicPr>
            <a:picLocks noGrp="1" noChangeAspect="1"/>
          </p:cNvPicPr>
          <p:nvPr>
            <p:ph type="pic" sz="quarter" idx="45"/>
          </p:nvPr>
        </p:nvPicPr>
        <p:blipFill>
          <a:blip r:embed="rId4">
            <a:extLst>
              <a:ext uri="{28A0092B-C50C-407E-A947-70E740481C1C}">
                <a14:useLocalDpi xmlns:a14="http://schemas.microsoft.com/office/drawing/2010/main" val="0"/>
              </a:ext>
            </a:extLst>
          </a:blip>
          <a:srcRect l="12408" r="12408"/>
          <a:stretch>
            <a:fillRect/>
          </a:stretch>
        </p:blipFill>
        <p:spPr>
          <a:xfrm>
            <a:off x="9913345" y="5601325"/>
            <a:ext cx="3393581" cy="3392020"/>
          </a:xfrm>
        </p:spPr>
      </p:pic>
      <p:pic>
        <p:nvPicPr>
          <p:cNvPr id="37" name="Picture Placeholder 36"/>
          <p:cNvPicPr>
            <a:picLocks noGrp="1" noChangeAspect="1"/>
          </p:cNvPicPr>
          <p:nvPr>
            <p:ph type="pic" sz="quarter" idx="46"/>
          </p:nvPr>
        </p:nvPicPr>
        <p:blipFill>
          <a:blip r:embed="rId5">
            <a:extLst>
              <a:ext uri="{28A0092B-C50C-407E-A947-70E740481C1C}">
                <a14:useLocalDpi xmlns:a14="http://schemas.microsoft.com/office/drawing/2010/main" val="0"/>
              </a:ext>
            </a:extLst>
          </a:blip>
          <a:srcRect l="12646" r="12646"/>
          <a:stretch>
            <a:fillRect/>
          </a:stretch>
        </p:blipFill>
        <p:spPr>
          <a:xfrm>
            <a:off x="13622768" y="2587309"/>
            <a:ext cx="4513398" cy="4511323"/>
          </a:xfrm>
        </p:spPr>
      </p:pic>
    </p:spTree>
    <p:extLst>
      <p:ext uri="{BB962C8B-B14F-4D97-AF65-F5344CB8AC3E}">
        <p14:creationId xmlns:p14="http://schemas.microsoft.com/office/powerpoint/2010/main" val="1885224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55</a:t>
            </a:fld>
            <a:endParaRPr lang="en-US" dirty="0"/>
          </a:p>
        </p:txBody>
      </p:sp>
      <p:sp>
        <p:nvSpPr>
          <p:cNvPr id="5" name="Text Placeholder 4"/>
          <p:cNvSpPr>
            <a:spLocks noGrp="1"/>
          </p:cNvSpPr>
          <p:nvPr>
            <p:ph type="body" sz="quarter" idx="13"/>
          </p:nvPr>
        </p:nvSpPr>
        <p:spPr/>
        <p:txBody>
          <a:bodyPr/>
          <a:lstStyle/>
          <a:p>
            <a:r>
              <a:rPr lang="en-US" dirty="0"/>
              <a:t>College funding services provided by Studemont Group College Funding Solutions, LLC.</a:t>
            </a:r>
          </a:p>
        </p:txBody>
      </p:sp>
      <p:sp>
        <p:nvSpPr>
          <p:cNvPr id="6" name="Text Placeholder 5"/>
          <p:cNvSpPr>
            <a:spLocks noGrp="1"/>
          </p:cNvSpPr>
          <p:nvPr>
            <p:ph type="body" sz="quarter" idx="24"/>
          </p:nvPr>
        </p:nvSpPr>
        <p:spPr/>
        <p:txBody>
          <a:bodyPr/>
          <a:lstStyle/>
          <a:p>
            <a:r>
              <a:rPr lang="en-US" dirty="0"/>
              <a:t>Life Insurance services provided by Studemont Group, LP and John McDonough (insurance agent).</a:t>
            </a:r>
          </a:p>
        </p:txBody>
      </p:sp>
    </p:spTree>
    <p:extLst>
      <p:ext uri="{BB962C8B-B14F-4D97-AF65-F5344CB8AC3E}">
        <p14:creationId xmlns:p14="http://schemas.microsoft.com/office/powerpoint/2010/main" val="354614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Research of Parent’s Biggest Concerns</a:t>
            </a:r>
          </a:p>
        </p:txBody>
      </p:sp>
      <p:sp>
        <p:nvSpPr>
          <p:cNvPr id="5" name="Picture Placeholder 4"/>
          <p:cNvSpPr>
            <a:spLocks noGrp="1"/>
          </p:cNvSpPr>
          <p:nvPr>
            <p:ph type="pic" sz="quarter" idx="14"/>
          </p:nvPr>
        </p:nvSpPr>
        <p:spPr/>
      </p:sp>
      <p:sp>
        <p:nvSpPr>
          <p:cNvPr id="6" name="Picture Placeholder 5"/>
          <p:cNvSpPr>
            <a:spLocks noGrp="1"/>
          </p:cNvSpPr>
          <p:nvPr>
            <p:ph type="pic" sz="quarter" idx="15"/>
          </p:nvPr>
        </p:nvSpPr>
        <p:spPr/>
      </p:sp>
      <p:sp>
        <p:nvSpPr>
          <p:cNvPr id="7" name="Picture Placeholder 6"/>
          <p:cNvSpPr>
            <a:spLocks noGrp="1"/>
          </p:cNvSpPr>
          <p:nvPr>
            <p:ph type="pic" sz="quarter" idx="16"/>
          </p:nvPr>
        </p:nvSpPr>
        <p:spPr/>
      </p:sp>
      <p:sp>
        <p:nvSpPr>
          <p:cNvPr id="8" name="Picture Placeholder 7"/>
          <p:cNvSpPr>
            <a:spLocks noGrp="1"/>
          </p:cNvSpPr>
          <p:nvPr>
            <p:ph type="pic" sz="quarter" idx="17"/>
          </p:nvPr>
        </p:nvSpPr>
        <p:spPr/>
      </p:sp>
      <p:sp>
        <p:nvSpPr>
          <p:cNvPr id="11" name="Picture Placeholder 10"/>
          <p:cNvSpPr>
            <a:spLocks noGrp="1"/>
          </p:cNvSpPr>
          <p:nvPr>
            <p:ph type="pic" sz="quarter" idx="18"/>
          </p:nvPr>
        </p:nvSpPr>
        <p:spPr/>
      </p:sp>
      <p:sp>
        <p:nvSpPr>
          <p:cNvPr id="12" name="Picture Placeholder 11"/>
          <p:cNvSpPr>
            <a:spLocks noGrp="1"/>
          </p:cNvSpPr>
          <p:nvPr>
            <p:ph type="pic" sz="quarter" idx="19"/>
          </p:nvPr>
        </p:nvSpPr>
        <p:spPr/>
      </p:sp>
      <p:sp>
        <p:nvSpPr>
          <p:cNvPr id="16" name="Text Placeholder 15"/>
          <p:cNvSpPr>
            <a:spLocks noGrp="1"/>
          </p:cNvSpPr>
          <p:nvPr>
            <p:ph type="body" sz="quarter" idx="22"/>
          </p:nvPr>
        </p:nvSpPr>
        <p:spPr/>
        <p:txBody>
          <a:bodyPr/>
          <a:lstStyle/>
          <a:p>
            <a:r>
              <a:rPr lang="en-US" dirty="0"/>
              <a:t>Missing Deadlines</a:t>
            </a:r>
          </a:p>
        </p:txBody>
      </p:sp>
      <p:sp>
        <p:nvSpPr>
          <p:cNvPr id="37" name="Text Placeholder 36"/>
          <p:cNvSpPr>
            <a:spLocks noGrp="1"/>
          </p:cNvSpPr>
          <p:nvPr>
            <p:ph type="body" sz="quarter" idx="24"/>
          </p:nvPr>
        </p:nvSpPr>
        <p:spPr/>
        <p:txBody>
          <a:bodyPr/>
          <a:lstStyle/>
          <a:p>
            <a:r>
              <a:rPr lang="en-US" dirty="0"/>
              <a:t>Making Mistakes</a:t>
            </a:r>
          </a:p>
        </p:txBody>
      </p:sp>
      <p:sp>
        <p:nvSpPr>
          <p:cNvPr id="39" name="Text Placeholder 38"/>
          <p:cNvSpPr>
            <a:spLocks noGrp="1"/>
          </p:cNvSpPr>
          <p:nvPr>
            <p:ph type="body" sz="quarter" idx="26"/>
          </p:nvPr>
        </p:nvSpPr>
        <p:spPr/>
        <p:txBody>
          <a:bodyPr/>
          <a:lstStyle/>
          <a:p>
            <a:r>
              <a:rPr lang="en-US" dirty="0"/>
              <a:t>Not Having time to do everything involved</a:t>
            </a:r>
          </a:p>
        </p:txBody>
      </p:sp>
      <p:sp>
        <p:nvSpPr>
          <p:cNvPr id="41" name="Text Placeholder 40"/>
          <p:cNvSpPr>
            <a:spLocks noGrp="1"/>
          </p:cNvSpPr>
          <p:nvPr>
            <p:ph type="body" sz="quarter" idx="28"/>
          </p:nvPr>
        </p:nvSpPr>
        <p:spPr/>
        <p:txBody>
          <a:bodyPr/>
          <a:lstStyle/>
          <a:p>
            <a:r>
              <a:rPr lang="en-US" dirty="0"/>
              <a:t>Developing a plan to pay for college</a:t>
            </a:r>
          </a:p>
        </p:txBody>
      </p:sp>
      <p:sp>
        <p:nvSpPr>
          <p:cNvPr id="43" name="Text Placeholder 42"/>
          <p:cNvSpPr>
            <a:spLocks noGrp="1"/>
          </p:cNvSpPr>
          <p:nvPr>
            <p:ph type="body" sz="quarter" idx="30"/>
          </p:nvPr>
        </p:nvSpPr>
        <p:spPr/>
        <p:txBody>
          <a:bodyPr/>
          <a:lstStyle/>
          <a:p>
            <a:r>
              <a:rPr lang="en-US" dirty="0"/>
              <a:t>Doing something that will hurt their child’s chances for college admission</a:t>
            </a:r>
          </a:p>
        </p:txBody>
      </p:sp>
      <p:sp>
        <p:nvSpPr>
          <p:cNvPr id="45" name="Text Placeholder 44"/>
          <p:cNvSpPr>
            <a:spLocks noGrp="1"/>
          </p:cNvSpPr>
          <p:nvPr>
            <p:ph type="body" sz="quarter" idx="32"/>
          </p:nvPr>
        </p:nvSpPr>
        <p:spPr/>
        <p:txBody>
          <a:bodyPr/>
          <a:lstStyle/>
          <a:p>
            <a:r>
              <a:rPr lang="en-US" dirty="0"/>
              <a:t>Doing something that will cause them to not get the most financial aid possible</a:t>
            </a:r>
          </a:p>
        </p:txBody>
      </p:sp>
      <p:sp>
        <p:nvSpPr>
          <p:cNvPr id="46" name="Text Placeholder 12"/>
          <p:cNvSpPr txBox="1">
            <a:spLocks/>
          </p:cNvSpPr>
          <p:nvPr/>
        </p:nvSpPr>
        <p:spPr>
          <a:xfrm>
            <a:off x="6054937" y="8866909"/>
            <a:ext cx="6178123" cy="535813"/>
          </a:xfrm>
          <a:prstGeom prst="rect">
            <a:avLst/>
          </a:prstGeom>
        </p:spPr>
        <p:txBody>
          <a:bodyPr vert="horz" lIns="91440" tIns="45720" rIns="91440" bIns="45720" rtlCol="0">
            <a:normAutofit/>
          </a:bodyPr>
          <a:lstStyle>
            <a:lvl1pPr marL="0" indent="0" algn="ctr" defTabSz="1371417" rtl="0" eaLnBrk="1" latinLnBrk="0" hangingPunct="1">
              <a:lnSpc>
                <a:spcPct val="130000"/>
              </a:lnSpc>
              <a:spcBef>
                <a:spcPts val="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endParaRPr lang="en-US"/>
          </a:p>
        </p:txBody>
      </p:sp>
      <p:sp>
        <p:nvSpPr>
          <p:cNvPr id="47" name="Text Placeholder 13"/>
          <p:cNvSpPr txBox="1">
            <a:spLocks/>
          </p:cNvSpPr>
          <p:nvPr/>
        </p:nvSpPr>
        <p:spPr>
          <a:xfrm>
            <a:off x="6054937" y="8327121"/>
            <a:ext cx="6178123" cy="586840"/>
          </a:xfrm>
          <a:prstGeom prst="rect">
            <a:avLst/>
          </a:prstGeom>
        </p:spPr>
        <p:txBody>
          <a:bodyPr vert="horz" lIns="91440" tIns="45720" rIns="91440" bIns="45720" rtlCol="0" anchor="b">
            <a:noAutofit/>
          </a:bodyPr>
          <a:lstStyle>
            <a:lvl1pPr marL="0" indent="0" algn="ctr" defTabSz="1371417" rtl="0" eaLnBrk="1" latinLnBrk="0" hangingPunct="1">
              <a:lnSpc>
                <a:spcPct val="100000"/>
              </a:lnSpc>
              <a:spcBef>
                <a:spcPts val="0"/>
              </a:spcBef>
              <a:buFontTx/>
              <a:buNone/>
              <a:defRPr sz="2800" kern="1200" baseline="0">
                <a:solidFill>
                  <a:schemeClr val="tx2"/>
                </a:solidFill>
                <a:latin typeface="Ubuntu Medium" panose="020B0604030602030204" pitchFamily="34" charset="0"/>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endParaRPr lang="en-US"/>
          </a:p>
        </p:txBody>
      </p:sp>
      <p:sp>
        <p:nvSpPr>
          <p:cNvPr id="48" name="Text Placeholder 14"/>
          <p:cNvSpPr txBox="1">
            <a:spLocks/>
          </p:cNvSpPr>
          <p:nvPr/>
        </p:nvSpPr>
        <p:spPr>
          <a:xfrm>
            <a:off x="11744226" y="6687909"/>
            <a:ext cx="4608971" cy="913630"/>
          </a:xfrm>
          <a:prstGeom prst="rect">
            <a:avLst/>
          </a:prstGeom>
        </p:spPr>
        <p:txBody>
          <a:bodyPr vert="horz" lIns="91440" tIns="45720" rIns="91440" bIns="45720" rtlCol="0">
            <a:normAutofit/>
          </a:bodyPr>
          <a:lstStyle>
            <a:lvl1pPr marL="0" indent="0" algn="l" defTabSz="1371417" rtl="0" eaLnBrk="1" latinLnBrk="0" hangingPunct="1">
              <a:lnSpc>
                <a:spcPct val="130000"/>
              </a:lnSpc>
              <a:spcBef>
                <a:spcPts val="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376114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Costs are Skyrocketing</a:t>
            </a:r>
          </a:p>
        </p:txBody>
      </p:sp>
      <p:sp>
        <p:nvSpPr>
          <p:cNvPr id="5" name="Text Placeholder 4"/>
          <p:cNvSpPr>
            <a:spLocks noGrp="1"/>
          </p:cNvSpPr>
          <p:nvPr>
            <p:ph type="body" sz="quarter" idx="23"/>
          </p:nvPr>
        </p:nvSpPr>
        <p:spPr/>
        <p:txBody>
          <a:bodyPr/>
          <a:lstStyle/>
          <a:p>
            <a:r>
              <a:rPr lang="en-US" dirty="0"/>
              <a:t>Tuition, Room and board. </a:t>
            </a:r>
          </a:p>
          <a:p>
            <a:r>
              <a:rPr lang="en-US" dirty="0"/>
              <a:t>Living Expenses, Fees</a:t>
            </a:r>
          </a:p>
          <a:p>
            <a:r>
              <a:rPr lang="en-US" dirty="0"/>
              <a:t>Computer and Phone</a:t>
            </a:r>
          </a:p>
        </p:txBody>
      </p:sp>
      <p:sp>
        <p:nvSpPr>
          <p:cNvPr id="6" name="Text Placeholder 5"/>
          <p:cNvSpPr>
            <a:spLocks noGrp="1"/>
          </p:cNvSpPr>
          <p:nvPr>
            <p:ph type="body" sz="quarter" idx="24"/>
          </p:nvPr>
        </p:nvSpPr>
        <p:spPr/>
        <p:txBody>
          <a:bodyPr/>
          <a:lstStyle/>
          <a:p>
            <a:r>
              <a:rPr lang="en-US" dirty="0"/>
              <a:t>Cost include </a:t>
            </a:r>
          </a:p>
        </p:txBody>
      </p:sp>
      <p:sp>
        <p:nvSpPr>
          <p:cNvPr id="7" name="Text Placeholder 6"/>
          <p:cNvSpPr>
            <a:spLocks noGrp="1"/>
          </p:cNvSpPr>
          <p:nvPr>
            <p:ph type="body" sz="quarter" idx="25"/>
          </p:nvPr>
        </p:nvSpPr>
        <p:spPr/>
        <p:txBody>
          <a:bodyPr/>
          <a:lstStyle/>
          <a:p>
            <a:r>
              <a:rPr lang="en-US" dirty="0"/>
              <a:t>$80,000 to $200,000 for just one child</a:t>
            </a:r>
          </a:p>
        </p:txBody>
      </p:sp>
      <p:sp>
        <p:nvSpPr>
          <p:cNvPr id="8" name="Text Placeholder 7"/>
          <p:cNvSpPr>
            <a:spLocks noGrp="1"/>
          </p:cNvSpPr>
          <p:nvPr>
            <p:ph type="body" sz="quarter" idx="26"/>
          </p:nvPr>
        </p:nvSpPr>
        <p:spPr/>
        <p:txBody>
          <a:bodyPr/>
          <a:lstStyle/>
          <a:p>
            <a:r>
              <a:rPr lang="en-US" dirty="0"/>
              <a:t>4 years can cost </a:t>
            </a:r>
          </a:p>
        </p:txBody>
      </p:sp>
      <p:sp>
        <p:nvSpPr>
          <p:cNvPr id="9" name="Text Placeholder 8"/>
          <p:cNvSpPr>
            <a:spLocks noGrp="1"/>
          </p:cNvSpPr>
          <p:nvPr>
            <p:ph type="body" sz="quarter" idx="16"/>
          </p:nvPr>
        </p:nvSpPr>
        <p:spPr/>
        <p:txBody>
          <a:bodyPr/>
          <a:lstStyle/>
          <a:p>
            <a:endParaRPr lang="en-US"/>
          </a:p>
        </p:txBody>
      </p:sp>
      <p:sp>
        <p:nvSpPr>
          <p:cNvPr id="10" name="Text Placeholder 9"/>
          <p:cNvSpPr>
            <a:spLocks noGrp="1"/>
          </p:cNvSpPr>
          <p:nvPr>
            <p:ph type="body" sz="quarter" idx="17"/>
          </p:nvPr>
        </p:nvSpPr>
        <p:spPr>
          <a:xfrm>
            <a:off x="543540" y="6167093"/>
            <a:ext cx="5827206" cy="747032"/>
          </a:xfrm>
        </p:spPr>
        <p:txBody>
          <a:bodyPr/>
          <a:lstStyle/>
          <a:p>
            <a:r>
              <a:rPr lang="en-US" dirty="0"/>
              <a:t>Multiply by the number of Kids you have. </a:t>
            </a:r>
          </a:p>
        </p:txBody>
      </p:sp>
      <p:sp>
        <p:nvSpPr>
          <p:cNvPr id="12" name="Text Placeholder 11"/>
          <p:cNvSpPr>
            <a:spLocks noGrp="1"/>
          </p:cNvSpPr>
          <p:nvPr>
            <p:ph type="body" sz="quarter" idx="27"/>
          </p:nvPr>
        </p:nvSpPr>
        <p:spPr/>
        <p:txBody>
          <a:bodyPr/>
          <a:lstStyle/>
          <a:p>
            <a:r>
              <a:rPr lang="en-US" dirty="0"/>
              <a:t>Every Single Year!</a:t>
            </a:r>
          </a:p>
        </p:txBody>
      </p:sp>
      <p:sp>
        <p:nvSpPr>
          <p:cNvPr id="21" name="Text Placeholder 20"/>
          <p:cNvSpPr>
            <a:spLocks noGrp="1"/>
          </p:cNvSpPr>
          <p:nvPr>
            <p:ph type="body" sz="quarter" idx="28"/>
          </p:nvPr>
        </p:nvSpPr>
        <p:spPr/>
        <p:txBody>
          <a:bodyPr/>
          <a:lstStyle/>
          <a:p>
            <a:r>
              <a:rPr lang="en-US" dirty="0"/>
              <a:t>Keeps going up by 7-8%</a:t>
            </a:r>
          </a:p>
        </p:txBody>
      </p:sp>
      <p:sp>
        <p:nvSpPr>
          <p:cNvPr id="22" name="Picture Placeholder 21"/>
          <p:cNvSpPr>
            <a:spLocks noGrp="1"/>
          </p:cNvSpPr>
          <p:nvPr>
            <p:ph type="pic" sz="quarter" idx="14"/>
          </p:nvPr>
        </p:nvSpPr>
        <p:spPr/>
      </p:sp>
      <p:sp>
        <p:nvSpPr>
          <p:cNvPr id="23" name="Picture Placeholder 22"/>
          <p:cNvSpPr>
            <a:spLocks noGrp="1"/>
          </p:cNvSpPr>
          <p:nvPr>
            <p:ph type="pic" sz="quarter" idx="29"/>
          </p:nvPr>
        </p:nvSpPr>
        <p:spPr/>
      </p:sp>
      <p:sp>
        <p:nvSpPr>
          <p:cNvPr id="28" name="Picture Placeholder 27"/>
          <p:cNvSpPr>
            <a:spLocks noGrp="1"/>
          </p:cNvSpPr>
          <p:nvPr>
            <p:ph type="pic" sz="quarter" idx="30"/>
          </p:nvPr>
        </p:nvSpPr>
        <p:spPr/>
      </p:sp>
      <p:sp>
        <p:nvSpPr>
          <p:cNvPr id="29" name="Picture Placeholder 28"/>
          <p:cNvSpPr>
            <a:spLocks noGrp="1"/>
          </p:cNvSpPr>
          <p:nvPr>
            <p:ph type="pic" sz="quarter" idx="31"/>
          </p:nvPr>
        </p:nvSpPr>
        <p:spPr/>
      </p:sp>
    </p:spTree>
    <p:extLst>
      <p:ext uri="{BB962C8B-B14F-4D97-AF65-F5344CB8AC3E}">
        <p14:creationId xmlns:p14="http://schemas.microsoft.com/office/powerpoint/2010/main" val="371946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p:txBody>
          <a:bodyPr/>
          <a:lstStyle/>
          <a:p>
            <a:r>
              <a:rPr kumimoji="1" lang="en-US" altLang="ja-JP" dirty="0"/>
              <a:t>5 ways to pay for college</a:t>
            </a:r>
            <a:endParaRPr kumimoji="1" lang="ja-JP" altLang="en-US" dirty="0"/>
          </a:p>
        </p:txBody>
      </p:sp>
      <p:sp>
        <p:nvSpPr>
          <p:cNvPr id="3" name="フッター プレースホルダー 2"/>
          <p:cNvSpPr>
            <a:spLocks noGrp="1"/>
          </p:cNvSpPr>
          <p:nvPr>
            <p:ph type="ftr" sz="quarter" idx="10"/>
          </p:nvPr>
        </p:nvSpPr>
        <p:spPr/>
        <p:txBody>
          <a:bodyPr/>
          <a:lstStyle/>
          <a:p>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8</a:t>
            </a:fld>
            <a:endParaRPr lang="en-US" dirty="0"/>
          </a:p>
        </p:txBody>
      </p:sp>
      <p:sp>
        <p:nvSpPr>
          <p:cNvPr id="18" name="テキスト プレースホルダー 17"/>
          <p:cNvSpPr>
            <a:spLocks noGrp="1"/>
          </p:cNvSpPr>
          <p:nvPr>
            <p:ph type="body" sz="quarter" idx="12"/>
          </p:nvPr>
        </p:nvSpPr>
        <p:spPr/>
        <p:txBody>
          <a:bodyPr/>
          <a:lstStyle/>
          <a:p>
            <a:r>
              <a:rPr lang="en-US" altLang="ja-JP" sz="3600" dirty="0"/>
              <a:t>Savings?</a:t>
            </a:r>
            <a:endParaRPr kumimoji="1" lang="ja-JP" altLang="en-US" sz="3600" dirty="0"/>
          </a:p>
        </p:txBody>
      </p:sp>
      <p:sp>
        <p:nvSpPr>
          <p:cNvPr id="19" name="テキスト プレースホルダー 18"/>
          <p:cNvSpPr>
            <a:spLocks noGrp="1"/>
          </p:cNvSpPr>
          <p:nvPr>
            <p:ph type="body" sz="quarter" idx="13"/>
          </p:nvPr>
        </p:nvSpPr>
        <p:spPr/>
        <p:txBody>
          <a:bodyPr/>
          <a:lstStyle/>
          <a:p>
            <a:r>
              <a:rPr kumimoji="1" lang="en-US" altLang="ja-JP" sz="3600" dirty="0"/>
              <a:t>Loans? </a:t>
            </a:r>
            <a:endParaRPr kumimoji="1" lang="ja-JP" altLang="en-US" sz="3600" dirty="0"/>
          </a:p>
        </p:txBody>
      </p:sp>
      <p:sp>
        <p:nvSpPr>
          <p:cNvPr id="20" name="テキスト プレースホルダー 19"/>
          <p:cNvSpPr>
            <a:spLocks noGrp="1"/>
          </p:cNvSpPr>
          <p:nvPr>
            <p:ph type="body" sz="quarter" idx="14"/>
          </p:nvPr>
        </p:nvSpPr>
        <p:spPr/>
        <p:txBody>
          <a:bodyPr/>
          <a:lstStyle/>
          <a:p>
            <a:r>
              <a:rPr kumimoji="1" lang="en-US" altLang="ja-JP" sz="3600" dirty="0"/>
              <a:t>Scholarships?</a:t>
            </a:r>
            <a:endParaRPr kumimoji="1" lang="ja-JP" altLang="en-US" sz="3600" dirty="0"/>
          </a:p>
        </p:txBody>
      </p:sp>
      <p:sp>
        <p:nvSpPr>
          <p:cNvPr id="21" name="テキスト プレースホルダー 20"/>
          <p:cNvSpPr>
            <a:spLocks noGrp="1"/>
          </p:cNvSpPr>
          <p:nvPr>
            <p:ph type="body" sz="quarter" idx="15"/>
          </p:nvPr>
        </p:nvSpPr>
        <p:spPr/>
        <p:txBody>
          <a:bodyPr/>
          <a:lstStyle/>
          <a:p>
            <a:r>
              <a:rPr kumimoji="1" lang="en-US" altLang="ja-JP" sz="3600" dirty="0"/>
              <a:t>Go to a Cheaper School?</a:t>
            </a:r>
            <a:endParaRPr kumimoji="1" lang="ja-JP" altLang="en-US" sz="3600" dirty="0"/>
          </a:p>
        </p:txBody>
      </p:sp>
      <p:sp>
        <p:nvSpPr>
          <p:cNvPr id="22" name="テキスト プレースホルダー 21"/>
          <p:cNvSpPr>
            <a:spLocks noGrp="1"/>
          </p:cNvSpPr>
          <p:nvPr>
            <p:ph type="body" sz="quarter" idx="16"/>
          </p:nvPr>
        </p:nvSpPr>
        <p:spPr/>
        <p:txBody>
          <a:bodyPr>
            <a:normAutofit/>
          </a:bodyPr>
          <a:lstStyle/>
          <a:p>
            <a:r>
              <a:rPr kumimoji="1" lang="en-US" altLang="ja-JP" sz="3600" dirty="0"/>
              <a:t>Skip College All Together?</a:t>
            </a:r>
            <a:endParaRPr kumimoji="1" lang="ja-JP" altLang="en-US" sz="3600" dirty="0"/>
          </a:p>
        </p:txBody>
      </p:sp>
      <p:sp>
        <p:nvSpPr>
          <p:cNvPr id="23" name="テキスト プレースホルダー 22"/>
          <p:cNvSpPr>
            <a:spLocks noGrp="1"/>
          </p:cNvSpPr>
          <p:nvPr>
            <p:ph type="body" sz="quarter" idx="24"/>
          </p:nvPr>
        </p:nvSpPr>
        <p:spPr/>
        <p:txBody>
          <a:bodyPr/>
          <a:lstStyle/>
          <a:p>
            <a:r>
              <a:rPr kumimoji="1" lang="en-US" altLang="ja-JP" dirty="0"/>
              <a:t>How is a family Supposed to Come up with All this Money?</a:t>
            </a:r>
          </a:p>
        </p:txBody>
      </p:sp>
    </p:spTree>
    <p:extLst>
      <p:ext uri="{BB962C8B-B14F-4D97-AF65-F5344CB8AC3E}">
        <p14:creationId xmlns:p14="http://schemas.microsoft.com/office/powerpoint/2010/main" val="38600986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a:t>
            </a:r>
          </a:p>
        </p:txBody>
      </p:sp>
      <p:sp>
        <p:nvSpPr>
          <p:cNvPr id="6" name="Text Placeholder 5"/>
          <p:cNvSpPr>
            <a:spLocks noGrp="1"/>
          </p:cNvSpPr>
          <p:nvPr>
            <p:ph type="body" sz="quarter" idx="24"/>
          </p:nvPr>
        </p:nvSpPr>
        <p:spPr>
          <a:xfrm>
            <a:off x="12314973" y="1628383"/>
            <a:ext cx="5429628" cy="1473002"/>
          </a:xfrm>
        </p:spPr>
        <p:txBody>
          <a:bodyPr/>
          <a:lstStyle/>
          <a:p>
            <a:r>
              <a:rPr lang="en-US" dirty="0"/>
              <a:t>Take from the $200,000 that’s burning a hole in your pocket?</a:t>
            </a:r>
          </a:p>
        </p:txBody>
      </p:sp>
      <p:sp>
        <p:nvSpPr>
          <p:cNvPr id="7" name="Text Placeholder 6"/>
          <p:cNvSpPr>
            <a:spLocks noGrp="1"/>
          </p:cNvSpPr>
          <p:nvPr>
            <p:ph type="body" sz="quarter" idx="16"/>
          </p:nvPr>
        </p:nvSpPr>
        <p:spPr/>
        <p:txBody>
          <a:bodyPr/>
          <a:lstStyle/>
          <a:p>
            <a:r>
              <a:rPr lang="en-US" dirty="0"/>
              <a:t>$10,000 in savings could cost you $500 to $2,500 in college grant money. </a:t>
            </a:r>
          </a:p>
        </p:txBody>
      </p:sp>
      <p:sp>
        <p:nvSpPr>
          <p:cNvPr id="8" name="Text Placeholder 7"/>
          <p:cNvSpPr>
            <a:spLocks noGrp="1"/>
          </p:cNvSpPr>
          <p:nvPr>
            <p:ph type="body" sz="quarter" idx="17"/>
          </p:nvPr>
        </p:nvSpPr>
        <p:spPr>
          <a:xfrm>
            <a:off x="522960" y="3878317"/>
            <a:ext cx="5514403" cy="2046376"/>
          </a:xfrm>
        </p:spPr>
        <p:txBody>
          <a:bodyPr/>
          <a:lstStyle/>
          <a:p>
            <a:r>
              <a:rPr lang="en-US" dirty="0"/>
              <a:t>If you having savings, we highly recommend you check “Yes’ on the evaluation form for the free consultation. </a:t>
            </a:r>
          </a:p>
        </p:txBody>
      </p:sp>
      <p:sp>
        <p:nvSpPr>
          <p:cNvPr id="10" name="Text Placeholder 9"/>
          <p:cNvSpPr>
            <a:spLocks noGrp="1"/>
          </p:cNvSpPr>
          <p:nvPr>
            <p:ph type="body" sz="quarter" idx="26"/>
          </p:nvPr>
        </p:nvSpPr>
        <p:spPr>
          <a:xfrm>
            <a:off x="12314973" y="5486400"/>
            <a:ext cx="5429628" cy="992944"/>
          </a:xfrm>
        </p:spPr>
        <p:txBody>
          <a:bodyPr/>
          <a:lstStyle/>
          <a:p>
            <a:r>
              <a:rPr lang="en-US" dirty="0"/>
              <a:t>You need to know what to do before you play the game. </a:t>
            </a:r>
          </a:p>
        </p:txBody>
      </p:sp>
    </p:spTree>
    <p:extLst>
      <p:ext uri="{BB962C8B-B14F-4D97-AF65-F5344CB8AC3E}">
        <p14:creationId xmlns:p14="http://schemas.microsoft.com/office/powerpoint/2010/main" val="28922803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3|1.4"/>
</p:tagLst>
</file>

<file path=ppt/tags/tag2.xml><?xml version="1.0" encoding="utf-8"?>
<p:tagLst xmlns:a="http://schemas.openxmlformats.org/drawingml/2006/main" xmlns:r="http://schemas.openxmlformats.org/officeDocument/2006/relationships" xmlns:p="http://schemas.openxmlformats.org/presentationml/2006/main">
  <p:tag name="TIMING" val="|4.3|1.4"/>
</p:tagLst>
</file>

<file path=ppt/tags/tag3.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Arcturus - Content">
  <a:themeElements>
    <a:clrScheme name="Arcturus">
      <a:dk1>
        <a:srgbClr val="3B3B3B"/>
      </a:dk1>
      <a:lt1>
        <a:sysClr val="window" lastClr="FFFFFF"/>
      </a:lt1>
      <a:dk2>
        <a:srgbClr val="556272"/>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cturus - Content - No Header">
  <a:themeElements>
    <a:clrScheme name="Arcturus">
      <a:dk1>
        <a:srgbClr val="3B3B3B"/>
      </a:dk1>
      <a:lt1>
        <a:sysClr val="window" lastClr="FFFFFF"/>
      </a:lt1>
      <a:dk2>
        <a:srgbClr val="556272"/>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0">
          <a:noFill/>
          <a:prstDash val="solid"/>
          <a:round/>
          <a:headEnd/>
          <a:tailEnd/>
        </a:ln>
      </a:spPr>
      <a:bodyPr vert="horz" wrap="square" lIns="91440" tIns="45720" rIns="91440" bIns="45720" numCol="1" rtlCol="0" anchor="t" anchorCtr="0" compatLnSpc="1">
        <a:prstTxWarp prst="textNoShape">
          <a:avLst/>
        </a:prstTxWarp>
      </a:bodyPr>
      <a:lstStyle>
        <a:defPPr algn="ctr">
          <a:defRPr kumimoji="1"/>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rcturus - Free Layout">
  <a:themeElements>
    <a:clrScheme name="Arcturus">
      <a:dk1>
        <a:srgbClr val="3B3B3B"/>
      </a:dk1>
      <a:lt1>
        <a:sysClr val="window" lastClr="FFFFFF"/>
      </a:lt1>
      <a:dk2>
        <a:srgbClr val="556272"/>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cturus - Colored Background">
  <a:themeElements>
    <a:clrScheme name="Arcturus">
      <a:dk1>
        <a:srgbClr val="3B3B3B"/>
      </a:dk1>
      <a:lt1>
        <a:sysClr val="window" lastClr="FFFFFF"/>
      </a:lt1>
      <a:dk2>
        <a:srgbClr val="556272"/>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rcturus - Content - Right Title">
  <a:themeElements>
    <a:clrScheme name="Arcturus">
      <a:dk1>
        <a:srgbClr val="3B3B3B"/>
      </a:dk1>
      <a:lt1>
        <a:sysClr val="window" lastClr="FFFFFF"/>
      </a:lt1>
      <a:dk2>
        <a:srgbClr val="556272"/>
      </a:dk2>
      <a:lt2>
        <a:srgbClr val="EEECE1"/>
      </a:lt2>
      <a:accent1>
        <a:srgbClr val="4ECDC4"/>
      </a:accent1>
      <a:accent2>
        <a:srgbClr val="A3E511"/>
      </a:accent2>
      <a:accent3>
        <a:srgbClr val="FF6B6B"/>
      </a:accent3>
      <a:accent4>
        <a:srgbClr val="C54D57"/>
      </a:accent4>
      <a:accent5>
        <a:srgbClr val="1694B2"/>
      </a:accent5>
      <a:accent6>
        <a:srgbClr val="EABD00"/>
      </a:accent6>
      <a:hlink>
        <a:srgbClr val="4ECDC4"/>
      </a:hlink>
      <a:folHlink>
        <a:srgbClr val="2EA59D"/>
      </a:folHlink>
    </a:clrScheme>
    <a:fontScheme name="Arcturus">
      <a:majorFont>
        <a:latin typeface="Ubuntu Medium"/>
        <a:ea typeface="Spica Neue P Light"/>
        <a:cs typeface=""/>
      </a:majorFont>
      <a:minorFont>
        <a:latin typeface="Ubuntu"/>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8053</TotalTime>
  <Words>15560</Words>
  <Application>Microsoft Macintosh PowerPoint</Application>
  <PresentationFormat>Custom</PresentationFormat>
  <Paragraphs>698</Paragraphs>
  <Slides>55</Slides>
  <Notes>53</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55</vt:i4>
      </vt:variant>
    </vt:vector>
  </HeadingPairs>
  <TitlesOfParts>
    <vt:vector size="74" baseType="lpstr">
      <vt:lpstr>ＭＳ Ｐゴシック</vt:lpstr>
      <vt:lpstr>ヒラギノ角ゴ ProN W3</vt:lpstr>
      <vt:lpstr>Arial</vt:lpstr>
      <vt:lpstr>Calibri</vt:lpstr>
      <vt:lpstr>Gill Sans</vt:lpstr>
      <vt:lpstr>Open Sans Light</vt:lpstr>
      <vt:lpstr>Roboto Bold</vt:lpstr>
      <vt:lpstr>Spica Neue P</vt:lpstr>
      <vt:lpstr>Spica Neue P Light</vt:lpstr>
      <vt:lpstr>Trebuchet MS</vt:lpstr>
      <vt:lpstr>Ubuntu</vt:lpstr>
      <vt:lpstr>Ubuntu Bold</vt:lpstr>
      <vt:lpstr>Ubuntu Medium</vt:lpstr>
      <vt:lpstr>Wingdings</vt:lpstr>
      <vt:lpstr>Arcturus - Content</vt:lpstr>
      <vt:lpstr>Arcturus - Content - No Header</vt:lpstr>
      <vt:lpstr>Arcturus - Free Layout</vt:lpstr>
      <vt:lpstr>Arcturus - Colored Background</vt:lpstr>
      <vt:lpstr>Arcturus - Content - Right Title</vt:lpstr>
      <vt:lpstr>College Funding</vt:lpstr>
      <vt:lpstr>Meeting Locations</vt:lpstr>
      <vt:lpstr>PowerPoint Presentation</vt:lpstr>
      <vt:lpstr>Keep in Mind</vt:lpstr>
      <vt:lpstr>Continue..</vt:lpstr>
      <vt:lpstr>Our Research of Parent’s Biggest Concerns</vt:lpstr>
      <vt:lpstr>College Costs are Skyrocketing</vt:lpstr>
      <vt:lpstr>5 ways to pay for college</vt:lpstr>
      <vt:lpstr>Savings</vt:lpstr>
      <vt:lpstr> Loans</vt:lpstr>
      <vt:lpstr>PowerPoint Presentation</vt:lpstr>
      <vt:lpstr>PowerPoint Presentation</vt:lpstr>
      <vt:lpstr>College Costs are Skyrocketing</vt:lpstr>
      <vt:lpstr>PowerPoint Presentation</vt:lpstr>
      <vt:lpstr>The $64,000 Questions:</vt:lpstr>
      <vt:lpstr>PowerPoint Presentation</vt:lpstr>
      <vt:lpstr>PowerPoint Presentation</vt:lpstr>
      <vt:lpstr>PowerPoint Presentation</vt:lpstr>
      <vt:lpstr>What is your “Real” Cost Of College?</vt:lpstr>
      <vt:lpstr>Effect of “College Cost” on your Retirement</vt:lpstr>
      <vt:lpstr>Four Main Sources of College AID</vt:lpstr>
      <vt:lpstr>Get to Know the FAFSA</vt:lpstr>
      <vt:lpstr>Beyond the FAFSA: The CSS profile and Registration Form</vt:lpstr>
      <vt:lpstr>Institutional Forms</vt:lpstr>
      <vt:lpstr>Additional Forms</vt:lpstr>
      <vt:lpstr>Not All Colleges Are Created Equal %age of Need Met</vt:lpstr>
      <vt:lpstr>Jones Family Case Study</vt:lpstr>
      <vt:lpstr>How to Get Colleges to increase Your award offer</vt:lpstr>
      <vt:lpstr>PowerPoint Presentation</vt:lpstr>
      <vt:lpstr>PowerPoint Presentation</vt:lpstr>
      <vt:lpstr>How to apply for Aid</vt:lpstr>
      <vt:lpstr>Examples of Two Parents  One Took Control!</vt:lpstr>
      <vt:lpstr>Section 529 Plans</vt:lpstr>
      <vt:lpstr>The Real Issue with 529 Plans</vt:lpstr>
      <vt:lpstr>529 Plans</vt:lpstr>
      <vt:lpstr>PowerPoint Presentation</vt:lpstr>
      <vt:lpstr>Educational Laws and Amendments</vt:lpstr>
      <vt:lpstr>Confusions and Complications</vt:lpstr>
      <vt:lpstr>What you can do?</vt:lpstr>
      <vt:lpstr>PowerPoint Presentation</vt:lpstr>
      <vt:lpstr>Make Too Much</vt:lpstr>
      <vt:lpstr>PowerPoint Presentation</vt:lpstr>
      <vt:lpstr>What are your options?</vt:lpstr>
      <vt:lpstr>Questions to Ask A College Funding  Specialist</vt:lpstr>
      <vt:lpstr>The Mission For Our Clients</vt:lpstr>
      <vt:lpstr>Our Guarantee To You</vt:lpstr>
      <vt:lpstr>Our Guarantee to you</vt:lpstr>
      <vt:lpstr>How many of you are interested in Knowing..</vt:lpstr>
      <vt:lpstr>If you are Interested In finding these things out..</vt:lpstr>
      <vt:lpstr>Requirements of Free Consultation</vt:lpstr>
      <vt:lpstr>1 out of 3 things will happen at your free consultation</vt:lpstr>
      <vt:lpstr>PowerPoint Presentation</vt:lpstr>
      <vt:lpstr>Develop a Plan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Arcturus</dc:title>
  <dc:creator>Jun Akizaki</dc:creator>
  <cp:lastModifiedBy>Maggie Mederes</cp:lastModifiedBy>
  <cp:revision>697</cp:revision>
  <cp:lastPrinted>2019-05-23T22:09:55Z</cp:lastPrinted>
  <dcterms:created xsi:type="dcterms:W3CDTF">2015-08-02T15:43:04Z</dcterms:created>
  <dcterms:modified xsi:type="dcterms:W3CDTF">2019-05-23T22:10:13Z</dcterms:modified>
</cp:coreProperties>
</file>