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1C34CF-7AFE-4E76-B90F-95CC64EA13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E94C27-E040-425B-830C-760C7FD5042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D19925E-7574-4BEC-8252-27ED7494BE94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FD269-056B-47D9-AC2A-9822636788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A8AF122-1037-4F5C-A27E-B537AEF9A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34F34-B983-4742-A4D9-9F0D75F2A20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D0EB2-C7B9-4BA0-9313-4FBAE23CD0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1D392D0-EFBB-446D-9674-7DA6B7ACBD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B7294D55-53E9-49AC-822E-D7093FA1BF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D70097F5-36DD-4B6F-897E-C7513DF411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09309B5C-7756-4437-83F1-46D509021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0DBE52-53AA-4DF2-88A9-B7CDF0AEB314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4F3C8-7FBA-4F8A-9DBB-48E5B3A1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51EAC-87BE-42DC-9D01-33A0D06E0FFD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8C7A0-C5AE-48B0-8F54-608AF43C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5FE86-1D13-4923-8822-C9B7E13E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E829-BBF4-464D-A138-AA387B91AD3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996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522BB-756E-4474-A2E9-DB0291F7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F0D51-9D35-4949-9C0F-C365F373B9EA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54AE6-DDCB-4814-8931-8A914B09B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9618D-09E9-4BA3-97B5-8D57C213A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4523-12E1-4136-A030-231C9D0368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067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EFA3B-3C48-46D5-AC2D-1A01EEAA9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E06A4-0E2A-450B-B16F-5ADE4BC51264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D6CFA-4B79-4B1A-B052-E745070D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55A34-6624-4E19-A395-40A7DF743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F4578-E343-4789-AB17-503986C015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723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3CD11-2A24-464B-A997-89A304D2A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95D25-B3BA-486E-A212-CBE2674E98C4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7A7F5-C0A7-4A85-A322-CD539B7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56B76-5F9A-49A7-B80C-FF19A9839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5C22-9C4F-47E5-8E32-688A5FA9B79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001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E7F0E-B668-4897-B573-D7B6E0E49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2BCBA-132B-4DD1-ACE1-4E2443FFCEA5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BC42E-6FD8-4301-B716-F69D962F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577E5-7137-4D82-AF83-767AD3B9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B6E7-BE14-4533-9BBD-818BA0D6CAC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053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EE940F-FACF-4985-997C-86397FEB4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CEE0-5507-4B75-AA71-30757C2DCD6E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517216-70C8-4837-9106-2979F0F9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B0F5A9-7706-4D4E-AFB4-2C1DFF710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B567-5635-4C79-979D-4339E7911C2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030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00D673A-CFD2-4F59-B11B-A51599FE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6FE67-2FBC-4972-B1BF-3F4930C6264D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143E385-798C-44B2-A19C-D7D064E48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C8A561-4A57-42DA-AAD6-C5633225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C5EA-0BD8-437A-A87A-740DE5ECE90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657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0269481-2026-4847-8B3E-3A81B7A5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2CCD-9D63-4326-A4AD-21EAC6E7E64F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B2C655-0DFE-418C-BF44-C19A9C9B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17E07A-E295-422B-BA14-F4C99E8F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665EF-518B-4F3C-A52F-A04D183CFE0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687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50C3EF9-40B2-4821-93E8-7C9387BD5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6606-525B-4991-B83C-81D9BE78DF96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A2273C-7F41-479A-B351-C62FA4822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2859B1-6F74-4234-A455-76D3CF0D4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318A-E68D-48B0-901E-C8DC1AD67A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194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820FC2-56E1-4A57-9740-960604EE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B6327-EDB7-44A8-B69E-305986C894A5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6004EFD-327F-4944-AB09-C14BED83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A7CF24-E4F5-4C9B-9F4A-B89B4AAE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11F3-96CB-4254-BF5A-AC56BDFD369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873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571265B-E9C6-4016-9AB5-832EF0F51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7BB1-A430-4487-A7BD-0B862430B0C8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CC3C4F-046A-4714-9D25-4C84A5F5B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564EC9-51D8-48B4-A363-BB912BA1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72E7-376D-4E1A-9A80-1A99B0D524E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964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5E4749A-D384-4227-ADB4-AF4E85E860E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2E287EF-33E9-43AB-A294-4D8442D1F8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099FC-1B9F-45FA-BECA-20A75E91C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82AFD9-5899-416D-B178-2BBE9D0BC924}" type="datetimeFigureOut">
              <a:rPr lang="en-US"/>
              <a:pPr>
                <a:defRPr/>
              </a:pPr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00E3B-78E6-4907-877E-8C9B50F94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1AE47-7242-4528-9320-51E6F06A1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DD8AD9E-A823-448A-B9F7-3C2CE9AC9B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AutoShape 99">
            <a:extLst>
              <a:ext uri="{FF2B5EF4-FFF2-40B4-BE49-F238E27FC236}">
                <a16:creationId xmlns:a16="http://schemas.microsoft.com/office/drawing/2014/main" id="{2FAF615B-66D7-4B55-BD39-72134C932300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495800" y="3564676"/>
            <a:ext cx="865533" cy="1656253"/>
          </a:xfrm>
          <a:prstGeom prst="straightConnector1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75" name="Group 87">
            <a:extLst>
              <a:ext uri="{FF2B5EF4-FFF2-40B4-BE49-F238E27FC236}">
                <a16:creationId xmlns:a16="http://schemas.microsoft.com/office/drawing/2014/main" id="{88B0B031-D063-41EB-A299-4DECC5514B8A}"/>
              </a:ext>
            </a:extLst>
          </p:cNvPr>
          <p:cNvGrpSpPr>
            <a:grpSpLocks/>
          </p:cNvGrpSpPr>
          <p:nvPr/>
        </p:nvGrpSpPr>
        <p:grpSpPr bwMode="auto">
          <a:xfrm>
            <a:off x="1679940" y="946465"/>
            <a:ext cx="5552724" cy="3888363"/>
            <a:chOff x="1679" y="4239"/>
            <a:chExt cx="8746" cy="6125"/>
          </a:xfrm>
        </p:grpSpPr>
        <p:cxnSp>
          <p:nvCxnSpPr>
            <p:cNvPr id="3088" name="AutoShape 100">
              <a:extLst>
                <a:ext uri="{FF2B5EF4-FFF2-40B4-BE49-F238E27FC236}">
                  <a16:creationId xmlns:a16="http://schemas.microsoft.com/office/drawing/2014/main" id="{7B980924-79C8-4ACF-8B5D-2B3134A2BF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506" y="8210"/>
              <a:ext cx="1209" cy="1378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87" name="AutoShape 99">
              <a:extLst>
                <a:ext uri="{FF2B5EF4-FFF2-40B4-BE49-F238E27FC236}">
                  <a16:creationId xmlns:a16="http://schemas.microsoft.com/office/drawing/2014/main" id="{D290FC4F-D74A-414E-B098-EDADAE2E98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075" y="4932"/>
              <a:ext cx="0" cy="2547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89" name="AutoShape 101">
              <a:extLst>
                <a:ext uri="{FF2B5EF4-FFF2-40B4-BE49-F238E27FC236}">
                  <a16:creationId xmlns:a16="http://schemas.microsoft.com/office/drawing/2014/main" id="{8F66CBDD-2AD7-43E0-B2C0-8DD2C7788F0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80" y="8232"/>
              <a:ext cx="1165" cy="1356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6" name="AutoShape 88">
              <a:extLst>
                <a:ext uri="{FF2B5EF4-FFF2-40B4-BE49-F238E27FC236}">
                  <a16:creationId xmlns:a16="http://schemas.microsoft.com/office/drawing/2014/main" id="{965A94F2-B035-449A-A1A2-A96704868A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437" y="6600"/>
              <a:ext cx="1173" cy="932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7" name="AutoShape 89">
              <a:extLst>
                <a:ext uri="{FF2B5EF4-FFF2-40B4-BE49-F238E27FC236}">
                  <a16:creationId xmlns:a16="http://schemas.microsoft.com/office/drawing/2014/main" id="{B8704B29-E2A4-4582-8230-8B332B17B9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767" y="6516"/>
              <a:ext cx="978" cy="1016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8" name="AutoShape 90">
              <a:extLst>
                <a:ext uri="{FF2B5EF4-FFF2-40B4-BE49-F238E27FC236}">
                  <a16:creationId xmlns:a16="http://schemas.microsoft.com/office/drawing/2014/main" id="{883131EA-E607-4417-B06D-E69A9CB81E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939" y="8210"/>
              <a:ext cx="1671" cy="22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9" name="AutoShape 91">
              <a:extLst>
                <a:ext uri="{FF2B5EF4-FFF2-40B4-BE49-F238E27FC236}">
                  <a16:creationId xmlns:a16="http://schemas.microsoft.com/office/drawing/2014/main" id="{3B6F59C7-C079-43C0-975E-9E31685C60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768" y="8232"/>
              <a:ext cx="1419" cy="0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80" name="AutoShape 92">
              <a:extLst>
                <a:ext uri="{FF2B5EF4-FFF2-40B4-BE49-F238E27FC236}">
                  <a16:creationId xmlns:a16="http://schemas.microsoft.com/office/drawing/2014/main" id="{5D1CDF02-03A7-4B05-B778-4BE62A62A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9" y="7673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Teamwork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81" name="AutoShape 93">
              <a:extLst>
                <a:ext uri="{FF2B5EF4-FFF2-40B4-BE49-F238E27FC236}">
                  <a16:creationId xmlns:a16="http://schemas.microsoft.com/office/drawing/2014/main" id="{6224B62D-6FCC-40FD-B90D-7B9379B4F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0" y="5576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Areas of Expertise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82" name="AutoShape 94">
              <a:extLst>
                <a:ext uri="{FF2B5EF4-FFF2-40B4-BE49-F238E27FC236}">
                  <a16:creationId xmlns:a16="http://schemas.microsoft.com/office/drawing/2014/main" id="{AE51E9CC-B6EB-4B90-BE79-84C7669E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7" y="5680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Professional Contacts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83" name="AutoShape 95">
              <a:extLst>
                <a:ext uri="{FF2B5EF4-FFF2-40B4-BE49-F238E27FC236}">
                  <a16:creationId xmlns:a16="http://schemas.microsoft.com/office/drawing/2014/main" id="{05A330B2-868F-4B83-A70F-904C6278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2" y="7617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Practice Goals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84" name="AutoShape 96">
              <a:extLst>
                <a:ext uri="{FF2B5EF4-FFF2-40B4-BE49-F238E27FC236}">
                  <a16:creationId xmlns:a16="http://schemas.microsoft.com/office/drawing/2014/main" id="{6F600C8E-CEC8-45AE-BE5E-943ED9C4D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1" y="4239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 dirty="0">
                  <a:latin typeface="Arial" panose="020B0604020202020204" pitchFamily="34" charset="0"/>
                </a:rPr>
              </a:br>
              <a:r>
                <a:rPr lang="en-US" altLang="en-US" sz="1000" b="1" dirty="0">
                  <a:latin typeface="Arial" panose="020B0604020202020204" pitchFamily="34" charset="0"/>
                </a:rPr>
                <a:t>The Person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85" name="AutoShape 97">
              <a:extLst>
                <a:ext uri="{FF2B5EF4-FFF2-40B4-BE49-F238E27FC236}">
                  <a16:creationId xmlns:a16="http://schemas.microsoft.com/office/drawing/2014/main" id="{D89EDED6-5FD5-4986-89C1-3542E190F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1" y="9411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Compensation</a:t>
              </a:r>
            </a:p>
          </p:txBody>
        </p:sp>
        <p:sp>
          <p:nvSpPr>
            <p:cNvPr id="3086" name="AutoShape 98">
              <a:extLst>
                <a:ext uri="{FF2B5EF4-FFF2-40B4-BE49-F238E27FC236}">
                  <a16:creationId xmlns:a16="http://schemas.microsoft.com/office/drawing/2014/main" id="{4D0B0C8E-9593-4780-8F51-6529EDF02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0" y="9372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000" b="1" dirty="0">
                  <a:latin typeface="Arial" panose="020B0604020202020204" pitchFamily="34" charset="0"/>
                </a:rPr>
                <a:t>Practice Management</a:t>
              </a:r>
              <a:endParaRPr lang="en-US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3090" name="AutoShape 102">
              <a:extLst>
                <a:ext uri="{FF2B5EF4-FFF2-40B4-BE49-F238E27FC236}">
                  <a16:creationId xmlns:a16="http://schemas.microsoft.com/office/drawing/2014/main" id="{D51AA3FF-3790-46B5-80D8-EF08B16F5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1" y="7248"/>
              <a:ext cx="2409" cy="1239"/>
            </a:xfrm>
            <a:prstGeom prst="roundRect">
              <a:avLst>
                <a:gd name="adj" fmla="val 16667"/>
              </a:avLst>
            </a:prstGeom>
            <a:solidFill>
              <a:srgbClr val="243F6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anchor="ctr" anchorCtr="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2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 NAME OF PROFESSIONAL OR FIRM</a:t>
              </a:r>
              <a:endParaRPr lang="en-US" altLang="en-US" sz="1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" name="AutoShape 98">
            <a:extLst>
              <a:ext uri="{FF2B5EF4-FFF2-40B4-BE49-F238E27FC236}">
                <a16:creationId xmlns:a16="http://schemas.microsoft.com/office/drawing/2014/main" id="{93AB22FE-0BC2-4C77-B725-B86F52EC3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5220929"/>
            <a:ext cx="1538332" cy="604998"/>
          </a:xfrm>
          <a:prstGeom prst="roundRect">
            <a:avLst>
              <a:gd name="adj" fmla="val 16667"/>
            </a:avLst>
          </a:prstGeom>
          <a:solidFill>
            <a:srgbClr val="95B3D7"/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anchor="ctr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1000" b="1" dirty="0">
                <a:latin typeface="Arial" panose="020B0604020202020204" pitchFamily="34" charset="0"/>
              </a:rPr>
              <a:t>Clients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21" name="AutoShape 97">
            <a:extLst>
              <a:ext uri="{FF2B5EF4-FFF2-40B4-BE49-F238E27FC236}">
                <a16:creationId xmlns:a16="http://schemas.microsoft.com/office/drawing/2014/main" id="{3776AAFA-461C-4700-8126-65B952121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8868" y="5197602"/>
            <a:ext cx="1538332" cy="604998"/>
          </a:xfrm>
          <a:prstGeom prst="roundRect">
            <a:avLst>
              <a:gd name="adj" fmla="val 16667"/>
            </a:avLst>
          </a:prstGeom>
          <a:solidFill>
            <a:srgbClr val="95B3D7"/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anchor="ctr" anchorCtr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US" altLang="en-US" sz="1000" b="1" dirty="0">
                <a:latin typeface="Arial" panose="020B0604020202020204" pitchFamily="34" charset="0"/>
              </a:rPr>
              <a:t>Financial Advisors</a:t>
            </a:r>
          </a:p>
        </p:txBody>
      </p:sp>
      <p:cxnSp>
        <p:nvCxnSpPr>
          <p:cNvPr id="22" name="AutoShape 99">
            <a:extLst>
              <a:ext uri="{FF2B5EF4-FFF2-40B4-BE49-F238E27FC236}">
                <a16:creationId xmlns:a16="http://schemas.microsoft.com/office/drawing/2014/main" id="{40C7D700-66E8-4C8C-A9E9-D0EF64980DA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765572" y="3614040"/>
            <a:ext cx="580273" cy="1567560"/>
          </a:xfrm>
          <a:prstGeom prst="straightConnector1">
            <a:avLst/>
          </a:prstGeom>
          <a:noFill/>
          <a:ln w="952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TCP Mind Map Template</dc:title>
  <dc:creator>CEG Worldwide, LLC</dc:creator>
  <dc:description/>
  <cp:lastModifiedBy>Katie Soden</cp:lastModifiedBy>
  <cp:revision>10</cp:revision>
  <dcterms:created xsi:type="dcterms:W3CDTF">2010-01-22T03:40:46Z</dcterms:created>
  <dcterms:modified xsi:type="dcterms:W3CDTF">2020-02-05T17:46:14Z</dcterms:modified>
  <cp:contentStatus>Final 0815</cp:contentStatus>
</cp:coreProperties>
</file>